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6" r:id="rId2"/>
    <p:sldId id="272" r:id="rId3"/>
    <p:sldId id="271" r:id="rId4"/>
    <p:sldId id="267" r:id="rId5"/>
    <p:sldId id="268" r:id="rId6"/>
    <p:sldId id="260" r:id="rId7"/>
    <p:sldId id="273" r:id="rId8"/>
    <p:sldId id="269" r:id="rId9"/>
    <p:sldId id="265" r:id="rId10"/>
    <p:sldId id="27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16" autoAdjust="0"/>
  </p:normalViewPr>
  <p:slideViewPr>
    <p:cSldViewPr>
      <p:cViewPr varScale="1">
        <p:scale>
          <a:sx n="127" d="100"/>
          <a:sy n="127" d="100"/>
        </p:scale>
        <p:origin x="-117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708FB2-5E9C-420A-8C49-AFDF746EE1C9}" type="datetimeFigureOut">
              <a:rPr lang="en-US" smtClean="0"/>
              <a:pPr/>
              <a:t>11/14/2014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6BADB3-5DAC-4D3B-A752-A07056A7A857}" type="slidenum">
              <a:rPr lang="en-US" smtClean="0"/>
              <a:pPr/>
              <a:t>&lt;#&gt;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ja-JP" altLang="en-US" smtClean="0"/>
              <a:t>あおばクリニックの伊藤大樹ともうします。３－４分で終わりますので、簡単に今日のまとめをする時間をください。</a:t>
            </a:r>
            <a:endParaRPr lang="en-US" altLang="ja-JP" dirty="0" smtClean="0"/>
          </a:p>
          <a:p>
            <a:r>
              <a:rPr lang="ja-JP" altLang="en-US" smtClean="0"/>
              <a:t>今日の福岡東在宅療養シンポジウムは</a:t>
            </a:r>
            <a:r>
              <a:rPr lang="en-US" altLang="ja-JP" dirty="0" smtClean="0"/>
              <a:t>2</a:t>
            </a:r>
            <a:r>
              <a:rPr lang="ja-JP" altLang="en-US" smtClean="0"/>
              <a:t>部構成で行いました。</a:t>
            </a:r>
            <a:endParaRPr lang="en-US" altLang="ja-JP" dirty="0" smtClean="0"/>
          </a:p>
          <a:p>
            <a:r>
              <a:rPr lang="ja-JP" altLang="en-US" smtClean="0"/>
              <a:t>第</a:t>
            </a:r>
            <a:r>
              <a:rPr lang="en-US" altLang="ja-JP" dirty="0" smtClean="0"/>
              <a:t>1</a:t>
            </a:r>
            <a:r>
              <a:rPr lang="ja-JP" altLang="en-US" smtClean="0"/>
              <a:t>部では、在宅介護経験者の体験談として、お二人よりお話をいただきました。西野様には、脳梗塞を患った</a:t>
            </a:r>
            <a:endParaRPr lang="en-US" altLang="ja-JP" dirty="0" smtClean="0"/>
          </a:p>
          <a:p>
            <a:r>
              <a:rPr lang="ja-JP" altLang="en-US" smtClean="0"/>
              <a:t>お父様の介護体験を飾ることなくお話いただきました。お父様の介護の経験をきっかけに、現在は　嚥下食の先生として地域で活躍されています。</a:t>
            </a:r>
            <a:endParaRPr lang="en-US" altLang="ja-JP" dirty="0" smtClean="0"/>
          </a:p>
          <a:p>
            <a:r>
              <a:rPr lang="ja-JP" altLang="en-US" smtClean="0"/>
              <a:t>実は食事は在宅療養における醍醐味の</a:t>
            </a:r>
            <a:r>
              <a:rPr lang="en-US" altLang="ja-JP" dirty="0" smtClean="0"/>
              <a:t>1</a:t>
            </a:r>
            <a:r>
              <a:rPr lang="ja-JP" altLang="en-US" smtClean="0"/>
              <a:t>つで、西村様の今後のさらなるご活躍を期待しています。</a:t>
            </a:r>
            <a:endParaRPr lang="en-US" altLang="ja-JP" dirty="0" smtClean="0"/>
          </a:p>
          <a:p>
            <a:r>
              <a:rPr lang="ja-JP" altLang="en-US" smtClean="0"/>
              <a:t>上野様は、パーキンソン病と認知症を患う奥様を現在進行形で介護しておられます。</a:t>
            </a:r>
            <a:endParaRPr lang="en-US" altLang="ja-JP" dirty="0" smtClean="0"/>
          </a:p>
          <a:p>
            <a:endParaRPr lang="en-US" altLang="ja-JP" dirty="0" smtClean="0"/>
          </a:p>
          <a:p>
            <a:r>
              <a:rPr lang="ja-JP" altLang="en-US" smtClean="0"/>
              <a:t>第</a:t>
            </a:r>
            <a:r>
              <a:rPr lang="en-US" altLang="ja-JP" dirty="0" smtClean="0"/>
              <a:t>2</a:t>
            </a:r>
            <a:r>
              <a:rPr lang="ja-JP" altLang="en-US" smtClean="0"/>
              <a:t>部では、在宅療養を支える様々なサービスを寸劇という形で紹介しました。実際に地域で在宅療養を支える多職種の方々がこの日のために劇団を立ち上げ、毎週のように練習をかさねました。</a:t>
            </a:r>
            <a:endParaRPr lang="en-US" altLang="ja-JP" dirty="0" smtClean="0"/>
          </a:p>
        </p:txBody>
      </p:sp>
      <p:sp>
        <p:nvSpPr>
          <p:cNvPr id="4" name="Slide Number Placeholder 3"/>
          <p:cNvSpPr>
            <a:spLocks noGrp="1"/>
          </p:cNvSpPr>
          <p:nvPr>
            <p:ph type="sldNum" sz="quarter" idx="10"/>
          </p:nvPr>
        </p:nvSpPr>
        <p:spPr/>
        <p:txBody>
          <a:bodyPr/>
          <a:lstStyle/>
          <a:p>
            <a:fld id="{8C6BADB3-5DAC-4D3B-A752-A07056A7A85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ja-JP" altLang="en-US" smtClean="0"/>
              <a:t>今日はお休みの日にご参加いただき有難うございました。そして、介護体験談を話していただいた西村様と上野様、寸劇を行った劇団の皆さん、今日このシンポジウムを計画・準備してくれた保健所や多職種の皆さんに大きな拍手をお願いします。今日はどうも有難うございました。</a:t>
            </a:r>
            <a:endParaRPr lang="en-US" altLang="ja-JP" dirty="0" smtClean="0"/>
          </a:p>
          <a:p>
            <a:endParaRPr lang="en-US" smtClean="0"/>
          </a:p>
          <a:p>
            <a:endParaRPr lang="en-US" dirty="0"/>
          </a:p>
        </p:txBody>
      </p:sp>
      <p:sp>
        <p:nvSpPr>
          <p:cNvPr id="4" name="Slide Number Placeholder 3"/>
          <p:cNvSpPr>
            <a:spLocks noGrp="1"/>
          </p:cNvSpPr>
          <p:nvPr>
            <p:ph type="sldNum" sz="quarter" idx="10"/>
          </p:nvPr>
        </p:nvSpPr>
        <p:spPr/>
        <p:txBody>
          <a:bodyPr/>
          <a:lstStyle/>
          <a:p>
            <a:fld id="{8C6BADB3-5DAC-4D3B-A752-A07056A7A857}"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ja-JP" altLang="en-US" smtClean="0"/>
              <a:t>そして、今日のシンポジウムには大きく</a:t>
            </a:r>
            <a:r>
              <a:rPr lang="en-US" altLang="ja-JP" dirty="0" smtClean="0"/>
              <a:t>2</a:t>
            </a:r>
            <a:r>
              <a:rPr lang="ja-JP" altLang="en-US" smtClean="0"/>
              <a:t>つの目的がありました。１つは、在宅療養を支える様々なサービスを紹介すること、もう１つは、「なぜ家か」を</a:t>
            </a:r>
            <a:endParaRPr lang="en-US" altLang="ja-JP" dirty="0" smtClean="0"/>
          </a:p>
          <a:p>
            <a:r>
              <a:rPr lang="ja-JP" altLang="en-US" smtClean="0"/>
              <a:t>皆様に考えていただく機会をつくることでした。</a:t>
            </a:r>
            <a:endParaRPr lang="en-US" dirty="0"/>
          </a:p>
        </p:txBody>
      </p:sp>
      <p:sp>
        <p:nvSpPr>
          <p:cNvPr id="4" name="Slide Number Placeholder 3"/>
          <p:cNvSpPr>
            <a:spLocks noGrp="1"/>
          </p:cNvSpPr>
          <p:nvPr>
            <p:ph type="sldNum" sz="quarter" idx="10"/>
          </p:nvPr>
        </p:nvSpPr>
        <p:spPr/>
        <p:txBody>
          <a:bodyPr/>
          <a:lstStyle/>
          <a:p>
            <a:fld id="{8C6BADB3-5DAC-4D3B-A752-A07056A7A85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ja-JP" altLang="en-US" smtClean="0"/>
              <a:t>シンポジウムでは在宅療養を支える様々なサービスが紹介されましたが、ここでは、あなたやあなたのご家族が病気や障害があっても家で生活したいと</a:t>
            </a:r>
            <a:endParaRPr lang="en-US" altLang="ja-JP" dirty="0" smtClean="0"/>
          </a:p>
          <a:p>
            <a:r>
              <a:rPr lang="ja-JP" altLang="en-US" smtClean="0"/>
              <a:t>考えた場合、誰に相談したらよいのか　を強調しておきたいと思います。かかりつけの先生や病院のソーシャルワーカーも　もちろん相談にのってくれますが、</a:t>
            </a:r>
            <a:endParaRPr lang="en-US" altLang="ja-JP" dirty="0" smtClean="0"/>
          </a:p>
          <a:p>
            <a:r>
              <a:rPr lang="ja-JP" altLang="en-US" smtClean="0"/>
              <a:t>私のお薦めは、地域包括支援センターです。地域包括支援センターにはケアマネ、保健師、社会福祉士がおり、在宅療養をの開始を上手にマネージ</a:t>
            </a:r>
            <a:endParaRPr lang="en-US" altLang="ja-JP" dirty="0" smtClean="0"/>
          </a:p>
          <a:p>
            <a:r>
              <a:rPr lang="ja-JP" altLang="en-US" smtClean="0"/>
              <a:t>してくれます。そして、無料で相談に応じてくれるのもよいところです。</a:t>
            </a:r>
            <a:endParaRPr lang="en-US" dirty="0"/>
          </a:p>
        </p:txBody>
      </p:sp>
      <p:sp>
        <p:nvSpPr>
          <p:cNvPr id="4" name="Slide Number Placeholder 3"/>
          <p:cNvSpPr>
            <a:spLocks noGrp="1"/>
          </p:cNvSpPr>
          <p:nvPr>
            <p:ph type="sldNum" sz="quarter" idx="10"/>
          </p:nvPr>
        </p:nvSpPr>
        <p:spPr/>
        <p:txBody>
          <a:bodyPr/>
          <a:lstStyle/>
          <a:p>
            <a:fld id="{8C6BADB3-5DAC-4D3B-A752-A07056A7A85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ja-JP" altLang="en-US" smtClean="0"/>
              <a:t>次に、シンポジウムのもうひとつの目的であった「なぜ家が一番か」について考えてみたいと思います。寸劇には、「あなたらしい唯一の人生」という言葉が</a:t>
            </a:r>
            <a:endParaRPr lang="en-US" altLang="ja-JP" dirty="0" smtClean="0"/>
          </a:p>
          <a:p>
            <a:r>
              <a:rPr lang="ja-JP" altLang="en-US" smtClean="0"/>
              <a:t>何度か出てきたと思います。　「自分らしいさ」と言い換えることもできると思います。</a:t>
            </a:r>
            <a:endParaRPr lang="en-US" dirty="0"/>
          </a:p>
        </p:txBody>
      </p:sp>
      <p:sp>
        <p:nvSpPr>
          <p:cNvPr id="4" name="Slide Number Placeholder 3"/>
          <p:cNvSpPr>
            <a:spLocks noGrp="1"/>
          </p:cNvSpPr>
          <p:nvPr>
            <p:ph type="sldNum" sz="quarter" idx="10"/>
          </p:nvPr>
        </p:nvSpPr>
        <p:spPr/>
        <p:txBody>
          <a:bodyPr/>
          <a:lstStyle/>
          <a:p>
            <a:fld id="{8C6BADB3-5DAC-4D3B-A752-A07056A7A85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ja-JP" altLang="en-US" smtClean="0"/>
              <a:t>それでは、自分らしさとは何でしょうか。誰にもできない困難な仕事や大きな業績を達成することでしょうか、逆に自由奔放でわがままなことでしょうか、何か特別でないと</a:t>
            </a:r>
            <a:endParaRPr lang="en-US" altLang="ja-JP" dirty="0" smtClean="0"/>
          </a:p>
          <a:p>
            <a:r>
              <a:rPr lang="ja-JP" altLang="en-US" smtClean="0"/>
              <a:t>自分らしさ　はないのでしょうか。　皆さんどうでしょうか。</a:t>
            </a:r>
            <a:endParaRPr lang="en-US" dirty="0"/>
          </a:p>
        </p:txBody>
      </p:sp>
      <p:sp>
        <p:nvSpPr>
          <p:cNvPr id="4" name="Slide Number Placeholder 3"/>
          <p:cNvSpPr>
            <a:spLocks noGrp="1"/>
          </p:cNvSpPr>
          <p:nvPr>
            <p:ph type="sldNum" sz="quarter" idx="10"/>
          </p:nvPr>
        </p:nvSpPr>
        <p:spPr/>
        <p:txBody>
          <a:bodyPr/>
          <a:lstStyle/>
          <a:p>
            <a:fld id="{8C6BADB3-5DAC-4D3B-A752-A07056A7A85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ja-JP" altLang="en-US" smtClean="0"/>
              <a:t>ここで、突然ですが、第二次世界大戦中のユダヤ人強制収容所を生き残り、戦後多くの本や講演会で「人間の生きる意味」を説いたフランクル博士を紹介したいと思います。</a:t>
            </a:r>
            <a:endParaRPr lang="en-US" altLang="ja-JP" dirty="0" smtClean="0"/>
          </a:p>
          <a:p>
            <a:r>
              <a:rPr lang="ja-JP" altLang="en-US" smtClean="0"/>
              <a:t>彼自身は精神科医で、ウイーン大学の教授でもありました。彼は、「世界で自分が唯一の存在であること」は人が生きる上での大きな意味付になると述べています。つまり、自分のコピーはこの世にいない　ことを自分で実感することが大切だというのです。</a:t>
            </a:r>
            <a:endParaRPr lang="en-US" altLang="ja-JP" dirty="0" smtClean="0"/>
          </a:p>
          <a:p>
            <a:endParaRPr lang="en-US" dirty="0"/>
          </a:p>
        </p:txBody>
      </p:sp>
      <p:sp>
        <p:nvSpPr>
          <p:cNvPr id="4" name="Slide Number Placeholder 3"/>
          <p:cNvSpPr>
            <a:spLocks noGrp="1"/>
          </p:cNvSpPr>
          <p:nvPr>
            <p:ph type="sldNum" sz="quarter" idx="10"/>
          </p:nvPr>
        </p:nvSpPr>
        <p:spPr/>
        <p:txBody>
          <a:bodyPr/>
          <a:lstStyle/>
          <a:p>
            <a:fld id="{8C6BADB3-5DAC-4D3B-A752-A07056A7A85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ja-JP" altLang="en-US" smtClean="0"/>
              <a:t>それでは、自分らしさを得るには、世界で唯一の存在であるためにはどうしたらよいのでしょう。　フランクル博士は、それには２つの方法があって、</a:t>
            </a:r>
            <a:endParaRPr lang="en-US" altLang="ja-JP" dirty="0" smtClean="0"/>
          </a:p>
          <a:p>
            <a:r>
              <a:rPr lang="ja-JP" altLang="en-US" smtClean="0"/>
              <a:t>２つの方法とは「不完全であること」と「人に愛されることだ」と述べています。これがどうして、自分らしさを得る方法になるのでしょうか。</a:t>
            </a:r>
            <a:endParaRPr lang="en-US" altLang="ja-JP" dirty="0" smtClean="0"/>
          </a:p>
          <a:p>
            <a:r>
              <a:rPr lang="ja-JP" altLang="en-US" smtClean="0"/>
              <a:t>その理由は、不完全なかたちは人それぞれ違い、もし地球上すべての人が完全・完璧だったら、個性なんてものは存在しなくい、そして、人に愛されれば、</a:t>
            </a:r>
            <a:endParaRPr lang="en-US" altLang="ja-JP" dirty="0" smtClean="0"/>
          </a:p>
          <a:p>
            <a:r>
              <a:rPr lang="ja-JP" altLang="en-US" smtClean="0"/>
              <a:t>その人にとってあなたは唯一無二の存在になることができる　と説明しています。</a:t>
            </a:r>
            <a:endParaRPr lang="en-US" altLang="ja-JP" dirty="0" smtClean="0"/>
          </a:p>
        </p:txBody>
      </p:sp>
      <p:sp>
        <p:nvSpPr>
          <p:cNvPr id="4" name="Slide Number Placeholder 3"/>
          <p:cNvSpPr>
            <a:spLocks noGrp="1"/>
          </p:cNvSpPr>
          <p:nvPr>
            <p:ph type="sldNum" sz="quarter" idx="10"/>
          </p:nvPr>
        </p:nvSpPr>
        <p:spPr/>
        <p:txBody>
          <a:bodyPr/>
          <a:lstStyle/>
          <a:p>
            <a:fld id="{8C6BADB3-5DAC-4D3B-A752-A07056A7A85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ja-JP" altLang="en-US" smtClean="0"/>
              <a:t>なんだか、不完全であること　とか　愛されること　なんて宗教ぽくって照れくさいので、別の言い方でいうと、</a:t>
            </a:r>
            <a:endParaRPr lang="en-US" altLang="ja-JP" dirty="0" smtClean="0"/>
          </a:p>
          <a:p>
            <a:r>
              <a:rPr lang="ja-JP" altLang="en-US" smtClean="0"/>
              <a:t>自分らしさは社会生活の中でしたみつけられない　と言えるのではないでしょうか。そして、社会生活は病院よりも、住みなれた家や地域でこそ</a:t>
            </a:r>
            <a:endParaRPr lang="en-US" altLang="ja-JP" dirty="0" smtClean="0"/>
          </a:p>
          <a:p>
            <a:r>
              <a:rPr lang="ja-JP" altLang="en-US" smtClean="0"/>
              <a:t>行い易いのではないでしょうか。　加えて、主役である自分や家は完全・完璧である必要はないのです。　というわけ、結論はこうなります。</a:t>
            </a:r>
            <a:endParaRPr lang="en-US" altLang="ja-JP" dirty="0" smtClean="0"/>
          </a:p>
        </p:txBody>
      </p:sp>
      <p:sp>
        <p:nvSpPr>
          <p:cNvPr id="4" name="Slide Number Placeholder 3"/>
          <p:cNvSpPr>
            <a:spLocks noGrp="1"/>
          </p:cNvSpPr>
          <p:nvPr>
            <p:ph type="sldNum" sz="quarter" idx="10"/>
          </p:nvPr>
        </p:nvSpPr>
        <p:spPr/>
        <p:txBody>
          <a:bodyPr/>
          <a:lstStyle/>
          <a:p>
            <a:fld id="{8C6BADB3-5DAC-4D3B-A752-A07056A7A85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6BADB3-5DAC-4D3B-A752-A07056A7A85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&lt;#&gt;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&lt;#&gt;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&lt;#&gt;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&lt;#&gt;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&lt;#&gt;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&lt;#&gt;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&lt;#&gt;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&lt;#&gt;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&lt;#&gt;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&lt;#&gt;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&lt;#&gt;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&lt;#&gt;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sz="4800" dirty="0" smtClean="0">
                <a:solidFill>
                  <a:schemeClr val="bg1"/>
                </a:solidFill>
                <a:latin typeface="HGP創英角ｺﾞｼｯｸUB" pitchFamily="50" charset="-128"/>
                <a:ea typeface="HGP創英角ｺﾞｼｯｸUB" pitchFamily="50" charset="-128"/>
              </a:rPr>
              <a:t>福岡東在宅療養シンポジウム</a:t>
            </a:r>
            <a:endParaRPr lang="en-US" sz="4800" dirty="0">
              <a:solidFill>
                <a:srgbClr val="FFFF00"/>
              </a:solidFill>
              <a:latin typeface="HGP創英角ｺﾞｼｯｸUB" pitchFamily="50" charset="-128"/>
              <a:ea typeface="HGP創英角ｺﾞｼｯｸUB" pitchFamily="50" charset="-128"/>
            </a:endParaRPr>
          </a:p>
        </p:txBody>
      </p:sp>
      <p:sp>
        <p:nvSpPr>
          <p:cNvPr id="3" name="Content Placeholder 2"/>
          <p:cNvSpPr>
            <a:spLocks noGrp="1"/>
          </p:cNvSpPr>
          <p:nvPr>
            <p:ph idx="1"/>
          </p:nvPr>
        </p:nvSpPr>
        <p:spPr/>
        <p:txBody>
          <a:bodyPr>
            <a:normAutofit/>
          </a:bodyPr>
          <a:lstStyle/>
          <a:p>
            <a:pPr>
              <a:buNone/>
            </a:pPr>
            <a:endParaRPr lang="en-US" altLang="ja-JP" sz="4400" dirty="0" smtClean="0">
              <a:solidFill>
                <a:srgbClr val="FFFF00"/>
              </a:solidFill>
              <a:latin typeface="HGP創英角ｺﾞｼｯｸUB" pitchFamily="50" charset="-128"/>
              <a:ea typeface="HGP創英角ｺﾞｼｯｸUB" pitchFamily="50" charset="-128"/>
            </a:endParaRPr>
          </a:p>
          <a:p>
            <a:pPr>
              <a:buNone/>
            </a:pPr>
            <a:r>
              <a:rPr lang="ja-JP" altLang="en-US" sz="4400" smtClean="0">
                <a:solidFill>
                  <a:srgbClr val="FFFF00"/>
                </a:solidFill>
                <a:latin typeface="HGP創英角ｺﾞｼｯｸUB" pitchFamily="50" charset="-128"/>
                <a:ea typeface="HGP創英角ｺﾞｼｯｸUB" pitchFamily="50" charset="-128"/>
              </a:rPr>
              <a:t>第</a:t>
            </a:r>
            <a:r>
              <a:rPr lang="en-US" altLang="ja-JP" sz="4400" dirty="0" smtClean="0">
                <a:solidFill>
                  <a:srgbClr val="FFFF00"/>
                </a:solidFill>
                <a:latin typeface="HGP創英角ｺﾞｼｯｸUB" pitchFamily="50" charset="-128"/>
                <a:ea typeface="HGP創英角ｺﾞｼｯｸUB" pitchFamily="50" charset="-128"/>
              </a:rPr>
              <a:t>1</a:t>
            </a:r>
            <a:r>
              <a:rPr lang="ja-JP" altLang="en-US" sz="4400" smtClean="0">
                <a:solidFill>
                  <a:srgbClr val="FFFF00"/>
                </a:solidFill>
                <a:latin typeface="HGP創英角ｺﾞｼｯｸUB" pitchFamily="50" charset="-128"/>
                <a:ea typeface="HGP創英角ｺﾞｼｯｸUB" pitchFamily="50" charset="-128"/>
              </a:rPr>
              <a:t>部　在宅介護経験者の体験談</a:t>
            </a:r>
            <a:endParaRPr lang="en-US" altLang="ja-JP" sz="4400" dirty="0" smtClean="0">
              <a:solidFill>
                <a:srgbClr val="FFFF00"/>
              </a:solidFill>
              <a:latin typeface="HGP創英角ｺﾞｼｯｸUB" pitchFamily="50" charset="-128"/>
              <a:ea typeface="HGP創英角ｺﾞｼｯｸUB" pitchFamily="50" charset="-128"/>
            </a:endParaRPr>
          </a:p>
          <a:p>
            <a:pPr>
              <a:buNone/>
            </a:pPr>
            <a:endParaRPr lang="en-US" altLang="ja-JP" sz="4400" dirty="0" smtClean="0">
              <a:solidFill>
                <a:srgbClr val="FFFF00"/>
              </a:solidFill>
              <a:latin typeface="HGP創英角ｺﾞｼｯｸUB" pitchFamily="50" charset="-128"/>
              <a:ea typeface="HGP創英角ｺﾞｼｯｸUB" pitchFamily="50" charset="-128"/>
            </a:endParaRPr>
          </a:p>
          <a:p>
            <a:pPr>
              <a:buNone/>
            </a:pPr>
            <a:r>
              <a:rPr lang="ja-JP" altLang="en-US" sz="4400" smtClean="0">
                <a:solidFill>
                  <a:srgbClr val="FFFF00"/>
                </a:solidFill>
                <a:latin typeface="HGP創英角ｺﾞｼｯｸUB" pitchFamily="50" charset="-128"/>
                <a:ea typeface="HGP創英角ｺﾞｼｯｸUB" pitchFamily="50" charset="-128"/>
              </a:rPr>
              <a:t>第</a:t>
            </a:r>
            <a:r>
              <a:rPr lang="en-US" altLang="ja-JP" sz="4400" dirty="0" smtClean="0">
                <a:solidFill>
                  <a:srgbClr val="FFFF00"/>
                </a:solidFill>
                <a:latin typeface="HGP創英角ｺﾞｼｯｸUB" pitchFamily="50" charset="-128"/>
                <a:ea typeface="HGP創英角ｺﾞｼｯｸUB" pitchFamily="50" charset="-128"/>
              </a:rPr>
              <a:t>2</a:t>
            </a:r>
            <a:r>
              <a:rPr lang="ja-JP" altLang="en-US" sz="4400" smtClean="0">
                <a:solidFill>
                  <a:srgbClr val="FFFF00"/>
                </a:solidFill>
                <a:latin typeface="HGP創英角ｺﾞｼｯｸUB" pitchFamily="50" charset="-128"/>
                <a:ea typeface="HGP創英角ｺﾞｼｯｸUB" pitchFamily="50" charset="-128"/>
              </a:rPr>
              <a:t>部　寸劇</a:t>
            </a:r>
            <a:endParaRPr lang="en-US" altLang="ja-JP" sz="4400" dirty="0" smtClean="0">
              <a:solidFill>
                <a:srgbClr val="FFFF00"/>
              </a:solidFill>
              <a:latin typeface="HGP創英角ｺﾞｼｯｸUB" pitchFamily="50" charset="-128"/>
              <a:ea typeface="HGP創英角ｺﾞｼｯｸUB" pitchFamily="50"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sz="4000" dirty="0" smtClean="0">
                <a:solidFill>
                  <a:srgbClr val="FFFF00"/>
                </a:solidFill>
                <a:latin typeface="HGS創英角ｺﾞｼｯｸUB" pitchFamily="50" charset="-128"/>
                <a:ea typeface="HGS創英角ｺﾞｼｯｸUB" pitchFamily="50" charset="-128"/>
              </a:rPr>
              <a:t>ご参加　有難う</a:t>
            </a:r>
            <a:r>
              <a:rPr lang="ja-JP" altLang="en-US" sz="4000" dirty="0" err="1" smtClean="0">
                <a:solidFill>
                  <a:srgbClr val="FFFF00"/>
                </a:solidFill>
                <a:latin typeface="HGS創英角ｺﾞｼｯｸUB" pitchFamily="50" charset="-128"/>
                <a:ea typeface="HGS創英角ｺﾞｼｯｸUB" pitchFamily="50" charset="-128"/>
              </a:rPr>
              <a:t>ござ</a:t>
            </a:r>
            <a:r>
              <a:rPr lang="ja-JP" altLang="en-US" sz="4000" dirty="0" smtClean="0">
                <a:solidFill>
                  <a:srgbClr val="FFFF00"/>
                </a:solidFill>
                <a:latin typeface="HGS創英角ｺﾞｼｯｸUB" pitchFamily="50" charset="-128"/>
                <a:ea typeface="HGS創英角ｺﾞｼｯｸUB" pitchFamily="50" charset="-128"/>
              </a:rPr>
              <a:t>いまいした</a:t>
            </a:r>
            <a:endParaRPr lang="en-US" sz="4000" dirty="0">
              <a:solidFill>
                <a:srgbClr val="FFFF00"/>
              </a:solidFill>
              <a:latin typeface="HGS創英角ｺﾞｼｯｸUB" pitchFamily="50" charset="-128"/>
              <a:ea typeface="HGS創英角ｺﾞｼｯｸUB" pitchFamily="50" charset="-128"/>
            </a:endParaRPr>
          </a:p>
        </p:txBody>
      </p:sp>
      <p:sp>
        <p:nvSpPr>
          <p:cNvPr id="3" name="Content Placeholder 2"/>
          <p:cNvSpPr>
            <a:spLocks noGrp="1"/>
          </p:cNvSpPr>
          <p:nvPr>
            <p:ph idx="1"/>
          </p:nvPr>
        </p:nvSpPr>
        <p:spPr/>
        <p:txBody>
          <a:bodyPr>
            <a:normAutofit/>
          </a:bodyPr>
          <a:lstStyle/>
          <a:p>
            <a:pPr algn="ctr">
              <a:buNone/>
            </a:pPr>
            <a:r>
              <a:rPr lang="ja-JP" altLang="en-US" sz="8800" dirty="0" smtClean="0">
                <a:solidFill>
                  <a:schemeClr val="bg1"/>
                </a:solidFill>
                <a:latin typeface="HGS創英角ｺﾞｼｯｸUB" pitchFamily="50" charset="-128"/>
                <a:ea typeface="HGS創英角ｺﾞｼｯｸUB" pitchFamily="50" charset="-128"/>
              </a:rPr>
              <a:t>完</a:t>
            </a:r>
            <a:endParaRPr lang="en-US" altLang="ja-JP" sz="8800" dirty="0" smtClean="0">
              <a:solidFill>
                <a:schemeClr val="bg1"/>
              </a:solidFill>
              <a:latin typeface="HGS創英角ｺﾞｼｯｸUB" pitchFamily="50" charset="-128"/>
              <a:ea typeface="HGS創英角ｺﾞｼｯｸUB" pitchFamily="50" charset="-128"/>
            </a:endParaRPr>
          </a:p>
          <a:p>
            <a:pPr>
              <a:buNone/>
            </a:pPr>
            <a:endParaRPr lang="en-US" altLang="ja-JP" dirty="0" smtClean="0">
              <a:solidFill>
                <a:srgbClr val="FFFF00"/>
              </a:solidFill>
              <a:latin typeface="HGS創英角ｺﾞｼｯｸUB" pitchFamily="50" charset="-128"/>
              <a:ea typeface="HGS創英角ｺﾞｼｯｸUB" pitchFamily="50" charset="-128"/>
            </a:endParaRPr>
          </a:p>
        </p:txBody>
      </p:sp>
      <p:sp>
        <p:nvSpPr>
          <p:cNvPr id="8194" name="AutoShape 2" descr="data:image/jpeg;base64,/9j/4AAQSkZJRgABAQAAAQABAAD/2wCEAAkGBxQSEhUUExQUFhUXGBoaFxgXGRUYGRwXICAYHR0eHBwYHSggGxolHRwbITEhJSkrLi4uFyAzODMsNygtLisBCgoKDg0OGxAQGywkICY4LC8sLDQsLCwsLCwsLCwvLzQsLCwsLCwsLCwsLCwsLCwsLCwsLCwsLCwsLCwsLCwsLP/AABEIAMYA/wMBEQACEQEDEQH/xAAcAAACAwEBAQEAAAAAAAAAAAAABgQFBwMCAQj/xABHEAACAQIEAwYDBAcGBQMFAQABAhEAAwQSITEFQVEGEyJhcYEykaEHQlKxFCNicpKiwTOCstHw8SRDc8LhU2PSJTRUdLMV/8QAGwEBAAMBAQEBAAAAAAAAAAAAAAMEBQIBBgf/xAA3EQACAQIEAggFBAICAwEAAAAAAQIDEQQSITFBUQUTIjJhcYHwkaGxwdEGFCPhM0Ji8TRSchX/2gAMAwEAAhEDEQA/ANxoAoAoAoAoAoAoAoAoAoAoAoAoAoAoAoAoCNjccloA3GygmAdd9enLTeuZTUdWcynGO53tuGAIIIOoI1BFdHR6oAoAoAoAoAoAoAoAoAoAoAoAoAoAoAoAoAoAoAoAoAoAoAoAoCj4fxe4+Jey6qoUNETJIIjU9VM7VBCq3UcGQQqt1HFl5U5OFAFAFALXGbJxOKSyPgtjM59Y09YiP3j0qrUXWVFHgtyrUXWVFHgtxjRQBA0A0A8qtFoj4PiFu6WCMDlMH/MdR5+VcRnGV7HEZxlezJVdnYUAUAUAUAUAUAUAUAUAUAUAUAUAUAUAUAUAUAUAUAUBU9orl5bc2eXxECWA8uXrUVZzUbxIazmo3iSODcQF+2HG+zDo3+XMete0qinG51SnnjcreL2O7xVi+Nmbu29SCAfkT8hUVSNqkZ+hFUjapGfoX4qyWT7QBQHl2gEnYUBC4VhcgZ2+O4czeXRf7o0+dcQja75kdONteLK/jOMe6xw+H1O1x+SjpP5/LrEVSUpPJD1ZHVm5PJD1JnB+DJYEjxORqx/IDkK7pUlBHdOkoeZZ1KShQBQBQBQBQBQBQBQBQBQBQBQBQBQBQBQBQBQBQBQBQBQFJdwZw903rQ/Vt/aoBsPxqPLmPWKgcMks0duKIHHJLNHbiiw4hh+9tMoiSJU/tDVT84qScc0bEk45o2JFppAMRImK7R2j3QBQBQHDFIzDKpyzu3MDy8/Pl57V403ocyTeiDCYVbS5UAA/M9SdyfM0jFRVkIxUVZHevToKAKAKAKAKAKAKAKAKAKAKAKAKAKAKAKAKAKAKA4LjLZfuw694BmKSM2XQTG8SRQ66ueXPZ258CF2l4g+Hw73UUMy5dGmIJAO3SZ9q8bsifB0I16ypydrnXgONa/h7d1gAXWSBMfWidznFUVRrSprg7E+vSAKA8ogAgCB0oFoeqAKAKAKA5YjELbXM7Kq9WIA+teNpbnsYuTske7dwMAVIIOoI1BHka9PD1QBQBQBQBQBQBQBQBQBQBQBQBQBQBQBQBQBQBQBQCV2iwX6Ji7eOQRbLBcQBsA3hz+h0J81HWubWdzZwlX9xh5YWW61j6a2/Hmxn43he9w962Pv22A9SDH1iujMw1Tq60Z8mmReyB/4LDnraU/SiJukP/Kqeb+pcUKYUAUAUAUAUB8JoBH7V8TLse6uKyIR4VKlSY1kjWdSPKqGIneWXga+DoqMczWpH7AY/LiHsg/q7i94g6NoTA5SJJ9Kkw0v9SPH01ZTRoNWzMCgCgOGNvFLbuBmyqWiYmBMTyotWFqyF2e4v+koz5MkNljNmnRTOw613OGV2O5wyuxaVwcBQBQBQBQBQBQBQBQBQBQBQBQBQBQHHF4ZbiMjgMrAhgeYOhodQnKElKOjWxx4TaZLS23JYp4cx3ZR8LHzKxPnNDqtJSm5JWvrbkfeFYXurKWxsgyj0Gg+lBWqdZNzfHUl0Iz4TQHDB463dk23V4MHKZg+deKSlqjqUJQdpKxIr05CgCgOGOtF7bqN2VgPUgivJK6aOoSyyTMtxbRdVtg/gYeu0+YbT3NZNt0z6LkzxwB8mLw55rda37NA+gePap6L7aK2KX8Uka5WgYgUBETiVo3O6DqXAJKjWI3nkD5b17ldrnuV2uSnWQQdjXh4LvYazks3FO4usD6gIP6VLWd2S1XdjHUREFAFAFAFAFAFAFAFAFAFAFAcca7C25RczhSVWQJaNBJ0GtDqCi5JSdlxE7Bdrb9jw4/DuoH/NVTHvEqf7p9q5TfE2avRtGrrhJp+Dev2+a9RuwGPt3kz2nV16qZ16HofI10ZFWlOlLLUTTJNCMKAKAKAgceMYe7+4flz+lR1e4yWgr1Y+aEzB444e73wgqcqOvVZHiH7S6x6kc5FGhUcZW5mtiqKqQ8UaDWkYh9oAoANAZ324wOR7mXQOuceTGZ+ozf3qz8RHLUuuJs4OblSs+GhQcIxSfptjMYDXlM8gSEyyfMgD3FKK7SOsU/42bHWgYgUAqdo8H3F63i0GgYd6B8p9wSPWOtTQlmjkZNB3WVjSrSJGxqEhIHCLGQ3x1vM38So39a6k72OpO9ixrk5CgCgCgCgCgCgCgCgCgCgCgOWIxCWxmdlUbSxAE8tTQ6jCU3aKuz5ZxKP8Lq3oQfyoHCUd00Rm4NZz94qBH/FblCf3ssZh5NIoSfuKmXI3dcnr8L7ehNUabz5/7UIT1QBQBQEbiNjvLVxObIyj1IIrmSumjqEsslLkZwwDgK3wltQfnFZGqPotGiw7P8ZuLihbLs1tmCkMc0Fg0QTr8Sgb7Oegi5Qqyukyhi6EMjklZo0CrplBQBQCV22bvHyrHgSCfNoMewg/3qo4qSzJcjW6Pg1BvmZ1ili7aRd86AHzBEfWuKe9yetbK0b1WiYQUBzxFkOpVhKsCCOoNE7BEXhFtkt90xk2/CD1T7p/hgHzU17J3d0dSd3cmha8OT7QBQBQFfxy+yW5UwZGun9azOlq86OHz03Z3RYwsIzqWkSOHsxtqXMsRJ2G+vKrWDlUlQhKpu1dkdVRU2o7EirJGFAFAFAFAchiUz5My5wJKyJjrHSlnue2e51oeEDjXCkxVvu7hYLIPhIB09QdK8auT4fETw888Nyps9hcEN7Oc/tM5+kxTKi3LpfFv/e3kki4wfCbNr+ztIvmBr8969KVSvUqd5tk2hEFAFAFAFAZ32gtC3inUbFg3oWEkfMg+9ZteKU3Y3MJNyoq5VcLP6zNzGJsfIMh/wA68pu0onVZXhLyNZrTMEKA+GgM64ric2d/xMT7cvkIFZU3mk2fQ0oZYJCz2Wwv6RxK0N1Rs58gniH82Ue9WKK1RVxU7RbND4r2oKsRaAIVspJHxN0XXbz/AKCT3UxFpWiQUcDmjefHYuuEcTF9WIUrlbKQYOsA8vIipqdRTV0Va9F0pZWyfUhCFAFAFARRj073utc0dNOsfLWqaxtJ4j9v/sS9TLq+s4EqrhEVnHkzIi/iuKPzrJ6Yp9ZShT5ySLWEllk5ckzvxHFC1bLaTso8/wDX5VZxuJjhKDny0SI6NN1ZqPxO2Dul0VmXKSNqmw1WVWlGc45W+BxUioyaTudqnOAoAoAoCg41he6upi0+7peA52zoW8yo19h0qSDusrJIu6yl8KjIz7QBQBQHyaA+0AUAUAUAk9sMJlvBj8N0QD0dRH+GCPRqo4qFpZjWwFTNDJy+gmYu1cs3BdAOWBnA1kAggiNyNx6RzqKnJXSZaqxbTsbNYvK6hlIZWAKkagg6gjyrTPn3oe6A44skI8b5THrBrx7Hsd0ZBxPiACaHlWTFXZ9JJpFz2FwBw+DvYxxD3Rlt9QhMZvdiD6IDzq8lkg5GVUfW1Y0/iRXuZAD+EAAf+43+4+dUUrs1m7K5bdnMU9t1XO2VA1y9vGWDqQN2LQAN4Gmi1aozd/8AijPxVOOWz1k/fwGA9q7XeZYOQQC+shjsMsT0GnX3qX9xG/gVlgamRvjyLvC4hbih0Mqdj9DvsZ0qeLTV0VJRcXZnWvTkKArOL4QmLqfGmvqOn+vOsnpLCt2xFLvw181xRaw9RK9OWz+RYWboZQw2IBFadOoqkFOOz1K0ouLszniLWZk/ZJb6Ef1qOrSzzg//AFd/k19zqMsqfiQ2s99dk/2dswB+J+fsNvUGqMqP7vEZpdyG3jLj6LbzJlPq6dlu/kizrVKwUAUAUBXcasXnQdxcCMpmCNGjkTyH511BxT7R1Fq+p84ZxDvgUdcl1dHtt+Y6qetJRtqthKNtUTcLZyKFGy6D93kPYae1c3uct3OtAFAQ+J4xbaGXVWIOSds0aewMSa4nJJas7p05TeiuIH/+g7ut0u2bLlBMZkYFjGg6kgz0is6U55td0bsKNPJZLRjx2f4j39kMfjBKv+8P/BFaFKeeNzGxFHqqjj8CzqQgCgCgIPGOHLiLTW20nVTzVhsf9biRzrmcVJWZJSqOnNSRnN3MC1q4IdDDD+o6gjUHoaypRcXY36c4zipIt+w/GO6ufojnwtLWCeR3a3/3D+8Ogq7h6t1lZm46hZ516j7Vozj4aAyzjHZ63nuBbZLB2AALkRJI8MxtHKs2SnncYm5TnB04yky9a654bZskEXFVVYPMgJIBPUnKD71edKUqdjIWKpUa7k9VrsLRvT4yDALNG+o8IHrVCdNxnlNuhXjVpKotEP2A4Dkwj2jHe3UPeMPxkRp+yuw9PM1fjTShlMaddyq9Z8DPb5aGbaVtsR0IbX8qzbcDdvdXHHsJxLMDa/Z7weUmGHpJH1q5hpOziZmPpq6qcxvq0ZwUAUBxw9nJIHwzI8p3HpOvvUVKn1d0tuHhf+zqUs2rOrCakaucnxEAAA2FeRioqyPW7u7PVdHgUAUAUAUByvYdWIJGq/CRuPQ9DzGxoe3OooeHxjQCBxXtXccEocihS4yyD+zJnX02+VUZ4iTdkbNLBQgry10Jd+5dxlt2AHeWSGULpmVgcyanfQEHTUDYGuruvF+BC1HCVI2ej3FqdTl+G4My+TjXbkf/AI1Wl47mlFa6bMauxN/9ZdXkyhgPSP8A5VZwr3RndIx0jIcKuGWJ3anizpiFVWYKmQmCRqSS0xuAoGh6mqtaclUSRo4WjF0ZSkr8CqwnHryM7FjLDUnUA7mAdiJAHKG8qhVaSTlzLU8LTk1C2244cO43bcKrsBcCBnEGAQAWEnTTmJ016GrkKiby8TKqUZQWf/Xgxf7SGxjE72yxFxFOV8pCsok5WnWN4MaT5kFWoZld8DnC45QmoLVMQsUt7NbGR0bOmVo0DZhlIYaaGNqo01aSsbVWXZd0birA7Ga0jBvcUO1/bOxhLvdP3xdUDsqKIKNIBlmAOoI+dS04ORHUi2tBXx/2mE2g9jDZp5O2oOn3UB6g6Gpo0Vnyydjlw7GbcXeOdq8fctoVZbQbfKqgxLDa5maNtq4jKF2tzuWHWlly+xS4M3ExiXbju4tlbg1YrI15xzjSNar1JpwukWqVLLPJw/JvvE+P27TZB435gGAv7x5Hy1NQ1K8YHdDCTqq+y5mes+YkcpVZBBHhYlv8qz27m1FWiXv2c4Y95ceNBbUe7EtHsFHzFXMNxZmY991E7iPbARb7kRmuZZYTIhiNJ5x/qdE6+jy8DylgtVn2a0PPCu2weO9WC05QnIDcGTrEjb5UjiNe0ezwGiyP4jejSARqDqPSrRnHqgCgCgCgCgCgCgCgA0AtYvtcgP6tC2gkk5YJMDSD4ec/+YrSxKWxehgJPvOxw45x1buDuMhIYNaDqZkZriqR5g6ieetJ1FOm7ClQdOulJcxHsePOx5lY9O8cGqb0NZamjdjbAWwW5vccn2OQfRKvYddhGNjpXrMWe0uC7vFMF2fLdA6Ekq/zILermq+JjaV+ZewFRunlfAicFxvcYuyATDkWmno0AekNlPtXOHk1M7xtNSpvw1HXtTxF7FtChgs4WYBgZWbSdPu1brzcI3Rm4SlGrUyyEniWPNxnukSxUbAkTkVG9vi+VU5VFKTk+RqQpZKaiufyv/0Q7jnMRvC5l6N4iTI56ZV9AK4UtF4EuTWV3uLfGMRcXH2M99lsKbbsZYApnOfPl+KYEzO+1aeCipRzW11RkdJOSeXhZWNSwdjDXbZ7h0KsCP1bKw100AmPSp5xunFmTTj1UlO2xCx/CNUaSe7dXiNypBAPuKqwwajK9y/V6UlKDjl38SN2b7XXX4iMKbalLiMxYSCmWdTJ1B0B82HpVqS7NynQvY6fadwlGuYe+zKgOawzMFI8Xit/Fpowb+KoZSyq9y5Rjmllte4n4U4cWLlss7ZTooGRDOkw8Dmuxrpv+RSSvfw+5MofxtOy33f2XrwKjG8ct/oo7q0gKNoTmcjbrEfCdiakVKfWu5xOrB0lq35aLQqr3ELt3EWXM5WNs6kAFVZMw5AiAetRyprI4311POtaqKSVlp9TTuLcHe0UW64llLMluQANAAX0YyZ2y7c6zalPq7X1bNehX69uyskU+AuKjXVMZFExtodwPblUb1syVaXQx4DiLWrJtp4We4GLDfKQdPIjKonpPrUqqtQsivPDxnWzS1Vtilv4eFuyxgOHHKCSr/KTHpUbbzeZNGKy+T0I9zClHtsPvXXI8lYFj9R9a8bumdJWkvM1rhX9ha/6af4RWnHuo+fq99+bFrHdqme2O6BQm4BJyt4CHPMQD4RO8TVaeI7Ly8C/SwPbSnqmjzhe1T5yzqMmXRQIObIG38zI9COmpYh5tdrHk8HHJdPW9vnYY+DcR7+3ny5SCQRM66HQwJ0I5VPTqZ1cqV6PVTy3J9SEIUAUAUAUAucd7Urh71u1lzZmAYz8I0JgcyAQfeoZ1csrWLdLCucM3w8Rd7SYNUugp8FxSRv8LgmPZgPQMKq1oZZeD1NDCVHOnZ7rQi8NtG+L1sas1ssF5517p1/nQj3Ne0Ve68DzEyUVGXJ/9kBVhCZhdY8wYb2gz86rsuWViw4J2ka2FAYjfwP8LakkqeUyTptOo5VNCrOHiitUw9Orvo+Z34nxHvsQz5SoNtQAY5ZiYI5STXlaopu6PcLQdJOL5lJhgXxmHUb9/bPsGBP0Br2iu0hipWpyNH7ZWc2FY80ZWHzAP8pNXK6vBmVg5Za0RCsXNl56/mazGjeT4HNgFKToFYrP7JEj2Ege1enmxTcYt2rgysyhu5cDN8OjoIJGq7iDz2q/hG46+KM7HxzeOjIHGOzLdxZ8LQdiCHnV9gIIHqa0KNeSnK5m1qaaik+X0RB4vwR5tJ+s1C6ZCOU/i86jhX7Ddvqd1aV5pePgNX2R4W3Yv4zEXPiVAqCZYqTLRyGot/Oop1VbU8jRcn2eLtcae2vFlxeCuWkVs7CRBErcVgUj8Uso5jQ+1RRxMU14k7wU1m12M/4NwFmvAhbhF5OcW4JGm8gwSPlVudeTp6cPfgQwpxU2m99fdr+J1w/B7dsXrdxrakeIKoLtHoZKmCdtK4q1G3GTfvyR3SpdmSSenp8/QXuJ4613SZFk+JGZzmPQGBpz5kHyr3q5XfxOHKCim38Pyan2i4h3tvC4pT4b9hOmjEZ4PQkMdP2TWfibOVk9i90fOycRM4hgLl29Zt2ZZn+KD0JZix5DKN/YSYFc0lcnryyWYzI5z2zBylJnlPT1ioLdktXWax94hEFV2NwLpzA0+Wldz77ZFRu6av71PjQ9wjmm3rB/z+lR7E27uaXbxCLaRiyquVYLEAagQJNaqaSR824tyaWrM9xtju3vINrb6fully/yPVCUbSlE26U7wpz9Pk/wcMQwkwRtb265FUj1kH5143rfwO47W/5fcYuE8etYeygaSWa4Xj7oUiT56FdvPpU9KrGMEUcTh51a0muCQw8M4vavgZGhokoYzgeYBNWIVIz2KVWhOm7SX4LCuyIKAKAKAyzi1oXuJd2/3nK+eVnKtHnkHtVK16jXibGbJQTXBDB2tv8A63KIhEGg5Ekn8gtc4p9pI96OjaDlzYs9n8QVx1gg7uVPmGBBB8ufsKUNJI9xivTZW8XxoQvhWBDqQi8h8TLPnMA+hFcyptSZ3CrGUF4pFnwpkItZlVlzoGVgCCCQCCD5E1xDSoiWsr0Wi37V9mrlqHwiM9vXPbzSy+alzJXeVkkaRptaqYdPWJnUMbJaT1KDs9ihh2XG3ULKAxCrBYAqRmEkDNyidATz0qOg11ijzLVelKrT0GTg/bmzxN7mDFq7bL2nIZshHIcjodZ57Vp1aDitTMlTlRakUN+26ObdwZbgMgHrzg81bUg+vSsacHF2ZtU6saivE92GlC3UnfpsPoBUctyWO1xe7SYE3RKyCtt9RvBa105dTyrQwE7N+a+5mdIxvb1KbGtfS3YytpAjK+Tm+wBUn3FXoKl2parf3yKc6lVOKeu26T4LmcuLY2+18AsfCJ+NhoAOr67VwoU1T0PHUm57L4IYuwuGKYZCd7j3HPKQQY9oUGqGIleo0uRo4RNUot8WMdsf2ZG5Ob+C5dJ/lSoIrWPvmTzfZn52+SEXit6/buMqlstm54WLMFyN4l3YIYlhr+GtXD9XUh2nuvmjLrynRqWikrPktn4nS7w5ziVknK4+BBOh5wIUgAxImIqTrIdVaK29+ZG4zlU7b39+XAjX+Ci0t4XCEZTnAnO5jfKB5ncCRGtcTqOTi3xPI0+zK2tve41cDvLiMFZVVLKl1gwIzaQSJjT4XWvm60Y0MbOUtLpW8+P0L+EcW9Wd7NsYfvGVQssYAGXVQmU9Yljr+yanhWzzsntZ/Ut3jmlFEnCAZR5CB6V62ywkiUtpdNBoZHka9PHcgcOssGfmzuQPNiYFd2zSSRw2oxcmaDx/hhfDBU1a1DKOuUER6lSY84rQq080Mph4et1dXOzPGxOdjOoEAegAifQaegFZ8m+Jtwile3O5Jt3B0FRsmI2J1BjkLg/i7uPqfpUi7qIH335F/wBh7JOIduQDfMZUj8/lU+GV53KuPlalbm/oP1XjHCgCgPhNAY/2vDW7qXVMPbxLa+eZipPkTHzqgm41GbVlOjHlYuruDvYgfpCAHvmaEJg5RJzSdwDmX2UjevZUZTWbj9jmniI031fBJa+J07Idn7gxhuXQF7kSoDAlmYMoOn3Yzb8wOlTUqTi7sr4vEKSyx4kT7UeE2UvWsX3iLc+9aJ8V0DLDKB94QAZ0iNRGssqEppuKI8LKV7WuiiHFRYe3duWXyBw0SoJI1Ea7SB7VWwlHrKijc0qqlKDS0uRO3vbo4zILXepYAi5bIA8ZJgsykhlI2BjVW02jaoxVKXa34MoUUqMu1vwKvCdoHWwLIVSNRmMnQ8o/3qH/APNpyqObbtyNGM7qx67GcR/RsbauASIcEeqNr7GDVrFL+Mp4qF4Dv2ovNdvqTqRbWCBscz7Rz2rCxN7pHmAsoNsg2L5ylWBVgTIIg66gweRBB96qyi0zSpzUo6FB2juXFZXtzIt3Bpvq1rb5baz0MVewKT35rX4mb0hJrbXR6eqOeN7QZmsLctoxKiZQT13neT0G9W40JZJNNMqutDPFaoquM8eBuXmS0gOUx4ZOpO2vn0rzqnlVziVWN5NXHXs/ZjD2s3xBFn97KM31msitLtuxt4eFqUU/Alu0RBOkgTroZBH8x+dcKb+xI6ceHO/qVXGL6oqXTazBgbLEk/HL3EMAGRqy69BVnC181XqVwSf5+qMvEaTk5Pfkr+RUYztHduYdBbGU2zlyooExJG0k/e2jatWOHyzak7JlSVaOVSjG7XN/Yr8Tg7l28rMf7UQQNSSdDOvJsx8RkdKjUoRg1FaoTzzn2tvkNH2bxZN7DtAb48syREKxbzg2/lXzvT0MzhV9PuvuTUNFYtOK4N79xlSSbdt7sDc5BoB5lio96h6Lp3uzt1Mkkzjgr4ZQRsRV1qxsRaaJy3K8R0S+zGIsWn76+8aE25nKCSZMAb5SN/OruEjmk9NUZPSVTJCN3ZNj/hsQt1FdGDIwBVgZBB5g1ctYy077GddtuFHD3jeVf1N0yxGy3Oc9A2hHnO2k08RT1zI1cFXusktylXECJ5CqtjRuRmbxCZzMdug/zrpbHHEdey3FLWHDIwbMWALDLAGkSSZ3LH3qahUjFWe7KmNoTqO62SHZXBEggg7RV4yCgt8bf9OewygWwQqmNSe7FwmfmI9OlQuo1UylpUE6HWLcYKmKojcV41cLPbZpR3ZAIGhV+o3BVWB35edUJ1ZPNFmxRw0EoTW/H4fkWuJoGw95ec/IzpHoI+VRX1RZa0kvfAveGJce4tlZyW1AXxQFEHw66x4E08j1q7hZtp3K9aNODzbacvE6Yc3MIReU22zJFxMzEnJOxOzRMcpq0yGvGNS++nhwYm/a3Yy4u1iFJa3ibIKkk6FIkDopVkMdSxqzh59lwZFhamW8WUvFuOC9bVAhERqT08o/rUeF6PdGedyuaTnmVi6+zbs+uNs8RtNAz27Kq34Xm6yt7Mqn2rvEytJGViXaSEuwrKSjjK6MVdejKSGHsQR7VbpSzRL9GV4ndLhV1YdR8tj9KVleDPa0c0bGk4HtDcChe7XkJkxr5f8AmsjMUP2seZzvYO5is14lQbazlQGWAklYBk6TEmZOm5qKrHPEmjOFGSir+JQ9qLhwzw9vwPaEqwI3YwZiQfCYProeXWCpyfn/AEeY6rC+m1t1w1+Z8xN/C3MRalnEBdGyuIAXYSSB6xtXajJUno/fkRNRdXRp78bfUWOJYmz+sFsMxdkUAwF+S7+hrpxel+RDda7b8Nf6HzD4gwQdwTPvrNZEtXc3qekVHkeb18DfavEjpsul4N3+BZIGZgHSQDDgh10PmB86xY43qsaqnC9n5PRmXV7VxWwNzCrmQs7LeTMqqvdKTvBzQJ+7prqa+xu2lJXbWntshUErxdknrq/svwVWM40XsG3aUKUbTLMkctSJOw2E+PQ1N1LU80tEyF1YuCtq48/svexH4Dfezi7eJY+Fge8jYKdHLHru0bkqJ86OOoRrYeVJLXh5o9UpZ874mw9irM3sRcPLKg+rN/21R6Jham5Cu9Sp7T9nksOXsXFAZgWsHVhmPxIAZCz90iBrBAEVeq4fMs0UT4bGqDUKjS9SvucPZoB7wqwIOUQRoYMwdK4w2DlOdpJr0O8d0lGlSzUpKT5XJtjhaLbCuc0fi0E+n9K1aGDhSlmTuzCxnSdTEwyNJL538xu7I3Jw+X8DMv1zD+VhUVbvs7wkr0kU/bztsmBK2e6Z3uLmBOXJlmCDJkmJ0iNq7w+Gda9mTSmoifhO0+BYENbxFnMTqndsizJ+GQQvkBXlXoht3TLNPpSpBKLV0cMO9rMz2nN+PhIVl5T4gfg9/wDKsqvh6lKWSSNXD4mFWGe5NtuRtvJ9M33nPkNh6VXLYzYnEXQmEnwL4oiRovdBCZPQtvyNW5OWWN9NTMhGm51La6fMh8CxYxXEDcUyO8vEkfCVQNaQjyKlNedI3lWE7U8Kki5+0PEtbwoKzq8H+Fz/AEqTEd1eZBgbZ3dcBGwud7aDd1a05JO4IUsZPUZqovc113V6Hf8AR7im4RGtxGTnAXKZPnIOlewkk02JRumTcJilUvcOYlGBygwCoX03JJA9KmpVurjtucVItuW1rb+Jb4q0mRwthzkug6k7Np5itErpye81qvoLPa7B97wS2+UhsJeiNyEztaj0yuh/u13TdplBO1Xfczldq1VsakdjT/sbvLbsYy40wHSY3+HQfM/WsvGSUXdmdXg51VFcRX+0rDKuNF+2CExNsOZ5XVJRx02CnzJapMFWT0JsPGUG4y8hbuiRWg1dFySuh5wWVlVgCQQhnaZAPTkTHtWBrrcj8mdcBj3sXx4dCDlk7idtuR/xV0nYr1aSqS1diB2o4uL991vgKclkIVWY1uEgqZzCYPXbziWKfeXiV504xl1a8PUhYzg1s4lytyzCq2zkGQG3B222rnrpKklfiOo/kej25eRQ2cJbFyyoZWZ7xHg1GnPMeknQV5Wm2n4I4pU9Y6bs0Pg3BnuDPc7tUEgO7hQTp71Qhh6lXuI0q2NoUP8AK9iVhcLhLbsblwXbmvdKrTaDASsjdiWkcx8OnOrM8HUoUZVJx2VzLn0tRr1FClJa8LjPbXJaA6CvgG80i6tzKcd2eJvPcRWjO1xCGUDU+PQiYDmdD98V9/0diJyw8VLlb4bFKUI3vy196Ey5hsPh7gdnXJdWGW1rvOjMTt5MeQ1qZylUjbdr35E0aajK/B8Xp/bFvi2MZw+HtqAFJdANoG5JO40mTppz3qXJtOexC56OEdWuP45GvfZDjBcwMEzcVyH3k6KFOuplVieqtVanTVO6XNnEjj2pE48/9G3/AIrlaOG2MjH95EzD7CpJ7kNPbUg8VZSwRZgsBrvE6/Sa8pzTjrueTtnsi87IvDX080f5gr/2CoMVG0rl3AS0lEzT7aL5PELaclw6fNnuz9AtXOj49lsnrPUUV0Wr5Ay37OdpDhbN1Us2me42txwSQsABQBGkhjv96q1bDRqyUpPbQljUcFZD59mPDe9trdunPlVYB1kywE+kEx1M1gVaMViJ2WiehryxE/28FfVrVkv7VsQDbtWFP6xy38BEH5n6K1R13seYOLbdvI5fZxwxkvXGOyqRptLsCB8l29K4w+rzE2OajFQ9Rq7X2Q+GYHqsesx+RNS4juMr4L/MvX6CFgcqSo+6FXzMACs5m6kj1dvVydXInC0e5iCiiQck9Mw7xkB9Sp9QDVvD08zu+BUq1Ixfa2HLH52Vy99Vz2g0LG679DWivIrUssWkoXs7fEh8Mwf6RgOIWA2Yu14KTyLW0K/zGaXs0ylWupptWMUwzSoPUVrQehqQ7o8dh8a1rBYnKAQ1zxSOiLoOh3PtWR0lJppcyKFNSqt8Vqviee2Nhnw0xPdMXU9ElmOo/fb5VSwVXLVV/InrQSjmXO4nWzIr6VHsXdDl2WuTYXxEFSVMfvEjn0IrJxEctRkWXfT3Yt8Hwc4kXihYvat5k83kEL/eUMvuKhRDXqZGtOIrXxbxTlSwD96gEmMwyIdGOzSxEHQ6dKki3BNrkVqkc8/VfQ4XuCXRcvmbgAGwgjUjmGA513KpeMU0iGKacrSInZnBWkxmHF8kgq5aIZho0HmBy6mihKvJwiQ1ascNBVZcLfNoZLDDvHUMWCswVjuVkwY5SIMV9Bh6ap0lG1j4jHVXWryqN3vqmSOFYfNikHQzWR+pK3V9HyXOy9/A0OgaefGp8rv38R84o+W2fSvy2nG8kj7kpOP9nDf4Vaa2Ju2wbwkAlkeWuJBBmVOg/Ei199hYqNKKaKfWSjO8XYzzAcDe8jWiWfL47ZWQuXfRm201iOR61d6/K1KKtz9/2eOi5Jxk9tiTi0tWbS3Tla5bMPbXbTbOx8hsZOh0INRWbm4c/foS2Siqmy4/0j12F7SthuI5zphr/hbkF/CR+4d9dAzneKONlrvxIZO77O3A0HjCZsfdJ0Cqik/3Z/7q5rY6nhKOaW/BGdVw8q9ay2LC9ZCaA6+n+pqehXlWhmXxt9iKrSVN2Ka4D3yiZGrfTL/UfKrFKMoXTd+PIqNrNcuezzxiiPxW2+YZI+hNR4rZFrBO1RoyT7QsX3vE8SZkKwtjyyKqkfxBvnWhgo2pItVX2inxBhaskSOdr4aWPTavsvdbWBtm4yqbpbJJAlVJH5z8xWBXhavN+JoqTnTilwQt9q7r3OJXGVcyLktoxIyCFDHaTAJY7HnE1QqJznkW5o4b+OnnaNG7MYW3bsKLbi5JJdx95+fpyAHIAVYhBQWUz61SVSbkzvx7DG5YdVEtoQOpUho94j3rmrHNBo6w9Tq6ikzKLqsLpZNQ3I6f7Gs7hZm673uj5xO69oSUJnoQfOvacM7sjyc8qux34f2ZNjBXAxm+xF1ivJkghF8gAV8yzHnFaVOCgrGO8Q5VlJ7HnCNZIXu7TXAGKyZjJcEjyjXpUxdl1m85JaX9Udux5Zb15HVVzJbYAdVzW229FrmRTxajmvF393+5h1yx3dy4g2S46D0Viv8AStWl3UXqGsEPf2e2A+Cxo5o6P7ZWB/lzVm9JQzETqZMRHx0+JLxjqUKH4SpUjyIg/SsNNppmnJK1jNMMCBB3Gh9Roa+upSzRTKtHujR2QvwLqabq4mOhHP0WqWNjqmeSSTNT7BYaLL3D/wAx4H7qeEfXNVRGXiZXnbkZhxPh9u9jH7k5WTFX5VYBhGy6AkSukRpE9KkUnFNNaaHMY5nFp8yhbA4gW72rZZC/Aeh5ZY5da9bhmisozVMknm4+AcAwmTEQTLLaHTQGNNNt9vWrnR/aq3W2v2MXp1uOHs9219GXll4u+v8ATT/KtzmfJ7wTGnsxYnEFui/6/Kvi/wBY1rUqdPm2/hp9z6b9NU+1UqeCX1LrtK57sqNzoPU6D618XhI5qqR9U9IjlZtBVCjZQAPQaV93YzzFO3mCxOExWW2T3Rm5Z1gZCfHbIzANkY7EHwunnUsIwkrSvr9fQljVlHWKV18bepU4Xg5a4H1a3cHKcqn101BGoUaxoda9dS8LQVmhkee83pIj8WCWFewpDONUcfCBzVOREfe9eZiuIpz7S24nckqacZbrVLj6jN2A43duSX/toVSWnZVCierAKJnfcxNeypwqtU2ttn79+JkYh1KU88eI9XbxYCTMc4E/SrEKUIO60IZ1JSSuUF29+v05CI9f9hU03K6ylR8ywwmMFq/buXCAAtwnyUW2Y+vw1FWV4py34FnCu1ZGMrdN12uN8Vxmdv3mJY/U1rwjliolqTvqfMaf/NG7HiVws7V2DTcGrjhWAuAMrJcdQRBJRu8MxzBKjTyrErv+eRdovsovsNg0ZDcCBm1YvaeDJBBJR9jBqt1UFPNbUtOpLLkb05MZuzuFFrD21AiRmjTdjm1jTSY9q8k7srt3Zx7UdoEwNpblxXYM4QBAPiIJ1JIAEA61HUmoK7JaFF1p5UZvjeKDEXDdFpbZLAwDOojeAJmNdOdY9XEtybsfSYfBRhTSzXInE+JsClyFPdsGjWDGsHyO1e0MRKMtj3EYSM6dm2a7wTFtew1m64Aa5aR2CzALKCQJ5a1srY+WmkpNIXbVm6Dcs51tquZFjfw+O2f4DG42qRWL8JU2lKzb4+ujImGxFu1jLVwOzG4crHlluf5XVHXevHse4iE3T1SSX2/oyXi4/wCKxX/7F/8A/o9atHuIsYfuIZOxnE2w+FxzJlLFsMsMMwIY3Qwjn4ZrP6QbWqKONupqx27pv0cXC+p2BB6wJM/WsTd2NClVk6HWS3sJOb9ZcnfM3zJk+1fSYKWakiPD1MyuW3Ztz34VRJuKUUdWkFfqPrTGRvC5JWeXU/QPDcILNpLY2RQvrG59zr71nmJJ5ncwe5hf0i+160Tn/wCId10JzZrh1HMTBnl05105Wi1LbT6E8E01KLto/qVOIs4k2CCzw1w/+ry8iAux+tdtw6zbh74nN59Wlpr5fgkdm7AW5e1lgQpPLY6fStHotXbfgvqz5z9QysoJ73b+SJ954YHz/OtZnz0FeLQ+9jVkM3oP9fOvzj9XVc2LjDkl822fY/p+FsI5c2/kkixxy58RYTrcU/w+M/RayeiIZq6NurpAc6+xKIvdueH97hXZQpu2gblvMARmAMqZ2DLKk8pnlXFSSjFylsjunJxloYscdfvg2GDBWkoGAUA7FYIAJ02ObUAVYSpq1Ru/v7kim2skVbk+Px/B0wXBmuJ3jtFy1BLmYjSCs6seQOnLYia8nUSdlpFnkYSeu8kQn4ybWIt3sMIVT4lOnk4bpIj905eYgIJw1fp5EdeMZrKtnv4PwNhwnELV2wHQ6Musg5gQZKn9oHQ+nOol13XKaTlHlpp9yhVUIQcHoxMwGJJxFyZGoA9IBB9wQfetGjfYz6kXkTJ3a0ThLkfhO3Tn7Eae9Tq11c8pO00zN8MsCavMvssVwcYG7eMS922iSDOVZJZTtBaVI/YqrOV60Y8idRtTbKm1tVohNitWf/oWGO8Cyw1j4nHPrDVhVn/PLzZdp7Im3FDWgrFCzQo7xCtzUgCCujb1zrwJ+Gg6KIqEhFz7QrGfA3OqsjfzKD9Car4pXpMu9HStiI++BmOHOpHkD/T+lYb11PrFpoc+LL+rb0r2nucVO6zZ+ALGFsDpZtj+Va+iWx8XLvMpu02HS3eS8VY5gFAH/qLLJ8xnX5V3FlvCTm7wTS/GzIHErD3LZFtFtJuGOhyPrP8AdeDtXpYahtNuT5eK/KMdxzlr99m+I3rhb94u0/WtSj3ETUO6i34L/wDa4r/rYb/DiDWZ0nsjPx+skfcmcHKRoNTrA2GsCdyOXOsXMoK7KlOnOcssSlxWCNruiSDnViY6h3H+HLW/0dK8NDUwsHBKLLHstie7xuFfpeQezHIT7Bp9qu1lenInxSbps/Q158qk9AT8qyDEPztwzDd6ouWWhxYQuoiQ5yzoTrq24+U61K3ZKMlfUnSesou2iImJwWI7q0ru+VmJ8RaIkb54javJSjmk7HnbyxV16W+xL7MIO7dhqDcbXrEa+msexrW6MfeXl9z5n9Qw0py/+l9C34dh1u4mzbf4XuKp9zFXMXJxpNozejoqVaMWP3ZPCNas5X0YMwb1BIP5V+WdO1+ux85r3ZJH2uAodRho0/P6s5XuJLax+HzbM5SehZSoP8RA/vVb6AoucpSXBX+ZJi6qgop8Xb5D7X0ZAQeOj/hr3/Tf8jUOIV6UvJnUd0Zb22wRsBcRbtoRcIzMVnJd0CtEjR4A/ej8VZPQmLz3oTeq28V+V9PItVNNdfQVMZi7+JIv6qQYcHTfooA0adwBOoJiK+ijGnC8W78iF1JPWCsuKJF3B2sIousJS4Jyfenkz9I6ecayZjcpVHb/AGR6oRhr/q+P4InZrjF3DPdDGbVwFjvoAI7xQNyNAQNwI3UCpYVFTd+HHzKeIoOurceHkNnG8i49jZYNbuJZZGUggp3aKCDsdFGvnXVKTKOMjbYsOM+LDXPND+VXVwKVN9pGaMDoq7kgAdSdB9aut2V2aSTbsh17fYP9F4fhcOpaO8BPiVkbKj5mUjUEswYjq1Z2Gees5Mt1kowSEB2hSegrUKhvfG8GLPCltcraYdNQT8LWhrz5V87mcqjZfjpY9YQNlsx3mUvb2ZXt6EHc6geVeviSSGqoiIq+1NrNg8QOfdOR6gEj6io6yvTkvBk+Fdq8H4r6mRDRlPt/r5V8+tj7NhxBZRvSkdziWzNg7OPmwmGPWzaP8i19HHY+KmrSZ14thTctMqmHiUJ5ONVPpIFdIQklJNiqjK6Zr1yYBJtrvkbRlIHNWnkK6NWEm3/FHfj4rb4mO44Dv78bd9dj0ztFalLuImpbalxwK4v6NfRt3uLlHPMqmD6DOfy51h9MuTnTjHzflr+Sli5JSd+WnxI+KvtbRiNN/cb67zqPoOlUIRUlaSM3M4u8We+0tjLYwkxmRcjGZliqkk69VP1rbwekrGvBZVFFK9wqMy/Euo9RqPrWk1fQtzWaLR+h+P4v/gL91f8A8e4y/wABIrGS1MC2pg72bdxbzKwtuAiMrEKJjlOhEiRqPepE3FxjLVakzV1KUdPf9kDiGFy913l1SFUmAVJ5nZSevUVwpJpuKPZqV0pMveCWsuFsGIzBjHQZtJ84g+9afRj/AJJowf1DF/taTtxf0/ol4C5kxNhvw3rRPpnWfpWlilejLyMHo+Vq8PM1Dh5lM34iW+ZJ/rX43iZZ605eLP0RLRCB2xYtd0JBUaEcjP8A4r7X9JUbwqSfgvqfOfqCs4SppeL+hqXZnioxWGtXubL4x0caMPTMDHlFXatN05uJeoVVVpqa4nfjQnD3h/7T/wCE1XrK9OS8GTLcobllbmHyuAyskEHmK+BjOUKmaLs0zQ3Mw4jjLuDu+CyIYN4gpJdASpIOsODvodYPMV99hJfuKMZN2/JXlNQe1+a4eehXYfh7u8OS1q5qNSYJnVjOg3BEzuumhqy5K3Y3RHZt2n3eHgeONlba/oohiSMlwbTyAI+4OR/pIrmHa/k4cTqd4diW/D3zIuBxBwZQ3ASJIKiZy83QcxmJ8PuOlSQqZZX4FPEYbPDTdGg4jEK+FLKQyshgjY6Vdust0Yii4zysXPs+4cb2LzwxFkSMsZs50BAPxQJJHmtSYypaGXmbVCN3dnv7U8WGxNq2AB3dskwht6ueak7gIP4q5wMdHI6xMtUig7P4Lv8AE4e1E57qAj9mQW/lDH2q3WllpyfgV4q7RuvbtowT/v2ucf8AMTY9awIrUurcgcOjPYBCZsw3R0fQE7Dwn1rt7Mkew4VERHDHpmtODsUYfMGvJbHUO8jE83gB9D+VfNxPuZHfECVPpROxx4Gn9hb2bh+G/ZtKn8Hg/wC2voqfcR8biFarLzZe12QidxdkwuJJFsNnBu68tQtwR+14W9ZrrgaOGUqsMrlZe2jF8aZvXj1u3D82atWl3EW6PdRacEweazduAwyuB10IHLrJH1rC6VqNYiMfD7lDHRv2uRGxbi4VtEQcwD6yCJG3z8qpU4tSvfRlajTjN68B57cdnltcLN5oN3vLTEiYAZsmVZ5Q+vWPIAbGH76LKrOdVLgZryrVRqLY2VrhudnwDu2EW3PqBbn+tZE++zCnpN25mSYu/bupd7wEXe9ALKAQdxMSpEgnnEnauk3CS14Hbhni3xuV/FzbtXCFBZhbAGYQBIA/ESfpXEZOUdRUhkmxzu2sljDAckQEnckrM/Q/Or3Rb/ll5GZ+pIWwlPz+zIdxJIHUgfWtbFO1Gb8H9D5PB/5oea+prOGEWx6V+K63dz9Je5n/ABkZrlw9CB9J/rX6T+lYpYR+L+yPjf1HK+IiuS+7Ln7LuJFb13Dbq6m6vkwyq3zBX+HzrQ6TppNTJehq7cXTZouOWbTjqjD6GsiXdZurcXcCZsr+7X57PvM0OIsW+FriWcOR4XK25EhTvJEiQSxkaSDuNCPqoY79rhaUWr5tb+rKChKWIlJPbS3MQsVxW5nbCMECG4yZU+EOGKHlLKSOe45TEb0IqUes9STrNciXk3rYlcG4WpNy3dJbICc3PTN4RPI5Trv6SQfKtTacdFyFOnm7L1fMq77HE3+6eJT4COQBAUegka+voPdIQzLjwErzlkf+vHmc3xtyxfe1bIgLlcH4W8Ilh+F/MbwJmvYScO0ivWowqtXWvM0j7N8Ov6MAsFmlmDqCCZiQQQVOgGm4UVLVq9ZLOSwioRM04vjTfxF26dM7mBqYUeFRqT90DnWrhopU1YpVJZpXHD7IMALmPNw/8m2zD95vAP5S3zFV8fO1NR5nVJdo0v7QDGCf9+15/wDMTkd6yod4sx3IvDEZbuHUyBJMB3K/A33SNPSaklqiR6pjbUJE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6" name="AutoShape 4" descr="data:image/jpeg;base64,/9j/4AAQSkZJRgABAQAAAQABAAD/2wCEAAkGBxQSEhUUExQUFhUXGBoaFxgXGRUYGRwXICAYHR0eHBwYHSggGxolHRwbITEhJSkrLi4uFyAzODMsNygtLisBCgoKDg0OGxAQGywkICY4LC8sLDQsLCwsLCwsLCwvLzQsLCwsLCwsLCwsLCwsLCwsLCwsLCwsLCwsLCwsLCwsLP/AABEIAMYA/wMBEQACEQEDEQH/xAAcAAACAwEBAQEAAAAAAAAAAAAABgQFBwMCAQj/xABHEAACAQIEAwYDBAcGBQMFAQABAhEAAwQSITEFQVEGEyJhcYEykaEHQlKxFCNicpKiwTOCstHw8SRDc8LhU2PSJTRUdLMV/8QAGwEBAAMBAQEBAAAAAAAAAAAAAAMEBQIBBgf/xAA3EQACAQIEAggFBAICAwEAAAAAAQIDEQQSITFBUQUTIjJhcYHwkaGxwdEGFCPhM0Ji8TRSchX/2gAMAwEAAhEDEQA/ANxoAoAoAoAoAoAoAoAoAoAoAoAoAoAoAoAoCNjccloA3GygmAdd9enLTeuZTUdWcynGO53tuGAIIIOoI1BFdHR6oAoAoAoAoAoAoAoAoAoAoAoAoAoAoAoAoAoAoAoAoAoAoAoAoCj4fxe4+Jey6qoUNETJIIjU9VM7VBCq3UcGQQqt1HFl5U5OFAFAFALXGbJxOKSyPgtjM59Y09YiP3j0qrUXWVFHgtyrUXWVFHgtxjRQBA0A0A8qtFoj4PiFu6WCMDlMH/MdR5+VcRnGV7HEZxlezJVdnYUAUAUAUAUAUAUAUAUAUAUAUAUAUAUAUAUAUAUAUAUBU9orl5bc2eXxECWA8uXrUVZzUbxIazmo3iSODcQF+2HG+zDo3+XMete0qinG51SnnjcreL2O7xVi+Nmbu29SCAfkT8hUVSNqkZ+hFUjapGfoX4qyWT7QBQHl2gEnYUBC4VhcgZ2+O4czeXRf7o0+dcQja75kdONteLK/jOMe6xw+H1O1x+SjpP5/LrEVSUpPJD1ZHVm5PJD1JnB+DJYEjxORqx/IDkK7pUlBHdOkoeZZ1KShQBQBQBQBQBQBQBQBQBQBQBQBQBQBQBQBQBQBQBQBQBQFJdwZw903rQ/Vt/aoBsPxqPLmPWKgcMks0duKIHHJLNHbiiw4hh+9tMoiSJU/tDVT84qScc0bEk45o2JFppAMRImK7R2j3QBQBQHDFIzDKpyzu3MDy8/Pl57V403ocyTeiDCYVbS5UAA/M9SdyfM0jFRVkIxUVZHevToKAKAKAKAKAKAKAKAKAKAKAKAKAKAKAKAKAKAKA4LjLZfuw694BmKSM2XQTG8SRQ66ueXPZ258CF2l4g+Hw73UUMy5dGmIJAO3SZ9q8bsifB0I16ypydrnXgONa/h7d1gAXWSBMfWidznFUVRrSprg7E+vSAKA8ogAgCB0oFoeqAKAKAKA5YjELbXM7Kq9WIA+teNpbnsYuTske7dwMAVIIOoI1BHka9PD1QBQBQBQBQBQBQBQBQBQBQBQBQBQBQBQBQBQBQBQCV2iwX6Ji7eOQRbLBcQBsA3hz+h0J81HWubWdzZwlX9xh5YWW61j6a2/Hmxn43he9w962Pv22A9SDH1iujMw1Tq60Z8mmReyB/4LDnraU/SiJukP/Kqeb+pcUKYUAUAUAUAUB8JoBH7V8TLse6uKyIR4VKlSY1kjWdSPKqGIneWXga+DoqMczWpH7AY/LiHsg/q7i94g6NoTA5SJJ9Kkw0v9SPH01ZTRoNWzMCgCgOGNvFLbuBmyqWiYmBMTyotWFqyF2e4v+koz5MkNljNmnRTOw613OGV2O5wyuxaVwcBQBQBQBQBQBQBQBQBQBQBQBQBQBQHHF4ZbiMjgMrAhgeYOhodQnKElKOjWxx4TaZLS23JYp4cx3ZR8LHzKxPnNDqtJSm5JWvrbkfeFYXurKWxsgyj0Gg+lBWqdZNzfHUl0Iz4TQHDB463dk23V4MHKZg+deKSlqjqUJQdpKxIr05CgCgOGOtF7bqN2VgPUgivJK6aOoSyyTMtxbRdVtg/gYeu0+YbT3NZNt0z6LkzxwB8mLw55rda37NA+gePap6L7aK2KX8Uka5WgYgUBETiVo3O6DqXAJKjWI3nkD5b17ldrnuV2uSnWQQdjXh4LvYazks3FO4usD6gIP6VLWd2S1XdjHUREFAFAFAFAFAFAFAFAFAFAFAcca7C25RczhSVWQJaNBJ0GtDqCi5JSdlxE7Bdrb9jw4/DuoH/NVTHvEqf7p9q5TfE2avRtGrrhJp+Dev2+a9RuwGPt3kz2nV16qZ16HofI10ZFWlOlLLUTTJNCMKAKAKAgceMYe7+4flz+lR1e4yWgr1Y+aEzB444e73wgqcqOvVZHiH7S6x6kc5FGhUcZW5mtiqKqQ8UaDWkYh9oAoANAZ324wOR7mXQOuceTGZ+ozf3qz8RHLUuuJs4OblSs+GhQcIxSfptjMYDXlM8gSEyyfMgD3FKK7SOsU/42bHWgYgUAqdo8H3F63i0GgYd6B8p9wSPWOtTQlmjkZNB3WVjSrSJGxqEhIHCLGQ3x1vM38So39a6k72OpO9ixrk5CgCgCgCgCgCgCgCgCgCgCgOWIxCWxmdlUbSxAE8tTQ6jCU3aKuz5ZxKP8Lq3oQfyoHCUd00Rm4NZz94qBH/FblCf3ssZh5NIoSfuKmXI3dcnr8L7ehNUabz5/7UIT1QBQBQEbiNjvLVxObIyj1IIrmSumjqEsslLkZwwDgK3wltQfnFZGqPotGiw7P8ZuLihbLs1tmCkMc0Fg0QTr8Sgb7Oegi5Qqyukyhi6EMjklZo0CrplBQBQCV22bvHyrHgSCfNoMewg/3qo4qSzJcjW6Pg1BvmZ1ili7aRd86AHzBEfWuKe9yetbK0b1WiYQUBzxFkOpVhKsCCOoNE7BEXhFtkt90xk2/CD1T7p/hgHzU17J3d0dSd3cmha8OT7QBQBQFfxy+yW5UwZGun9azOlq86OHz03Z3RYwsIzqWkSOHsxtqXMsRJ2G+vKrWDlUlQhKpu1dkdVRU2o7EirJGFAFAFAFAchiUz5My5wJKyJjrHSlnue2e51oeEDjXCkxVvu7hYLIPhIB09QdK8auT4fETw888Nyps9hcEN7Oc/tM5+kxTKi3LpfFv/e3kki4wfCbNr+ztIvmBr8969KVSvUqd5tk2hEFAFAFAFAZ32gtC3inUbFg3oWEkfMg+9ZteKU3Y3MJNyoq5VcLP6zNzGJsfIMh/wA68pu0onVZXhLyNZrTMEKA+GgM64ric2d/xMT7cvkIFZU3mk2fQ0oZYJCz2Wwv6RxK0N1Rs58gniH82Ue9WKK1RVxU7RbND4r2oKsRaAIVspJHxN0XXbz/AKCT3UxFpWiQUcDmjefHYuuEcTF9WIUrlbKQYOsA8vIipqdRTV0Va9F0pZWyfUhCFAFAFARRj073utc0dNOsfLWqaxtJ4j9v/sS9TLq+s4EqrhEVnHkzIi/iuKPzrJ6Yp9ZShT5ySLWEllk5ckzvxHFC1bLaTso8/wDX5VZxuJjhKDny0SI6NN1ZqPxO2Dul0VmXKSNqmw1WVWlGc45W+BxUioyaTudqnOAoAoAoCg41he6upi0+7peA52zoW8yo19h0qSDusrJIu6yl8KjIz7QBQBQHyaA+0AUAUAUAk9sMJlvBj8N0QD0dRH+GCPRqo4qFpZjWwFTNDJy+gmYu1cs3BdAOWBnA1kAggiNyNx6RzqKnJXSZaqxbTsbNYvK6hlIZWAKkagg6gjyrTPn3oe6A44skI8b5THrBrx7Hsd0ZBxPiACaHlWTFXZ9JJpFz2FwBw+DvYxxD3Rlt9QhMZvdiD6IDzq8lkg5GVUfW1Y0/iRXuZAD+EAAf+43+4+dUUrs1m7K5bdnMU9t1XO2VA1y9vGWDqQN2LQAN4Gmi1aozd/8AijPxVOOWz1k/fwGA9q7XeZYOQQC+shjsMsT0GnX3qX9xG/gVlgamRvjyLvC4hbih0Mqdj9DvsZ0qeLTV0VJRcXZnWvTkKArOL4QmLqfGmvqOn+vOsnpLCt2xFLvw181xRaw9RK9OWz+RYWboZQw2IBFadOoqkFOOz1K0ouLszniLWZk/ZJb6Ef1qOrSzzg//AFd/k19zqMsqfiQ2s99dk/2dswB+J+fsNvUGqMqP7vEZpdyG3jLj6LbzJlPq6dlu/kizrVKwUAUAUBXcasXnQdxcCMpmCNGjkTyH511BxT7R1Fq+p84ZxDvgUdcl1dHtt+Y6qetJRtqthKNtUTcLZyKFGy6D93kPYae1c3uct3OtAFAQ+J4xbaGXVWIOSds0aewMSa4nJJas7p05TeiuIH/+g7ut0u2bLlBMZkYFjGg6kgz0is6U55td0bsKNPJZLRjx2f4j39kMfjBKv+8P/BFaFKeeNzGxFHqqjj8CzqQgCgCgIPGOHLiLTW20nVTzVhsf9biRzrmcVJWZJSqOnNSRnN3MC1q4IdDDD+o6gjUHoaypRcXY36c4zipIt+w/GO6ufojnwtLWCeR3a3/3D+8Ogq7h6t1lZm46hZ516j7Vozj4aAyzjHZ63nuBbZLB2AALkRJI8MxtHKs2SnncYm5TnB04yky9a654bZskEXFVVYPMgJIBPUnKD71edKUqdjIWKpUa7k9VrsLRvT4yDALNG+o8IHrVCdNxnlNuhXjVpKotEP2A4Dkwj2jHe3UPeMPxkRp+yuw9PM1fjTShlMaddyq9Z8DPb5aGbaVtsR0IbX8qzbcDdvdXHHsJxLMDa/Z7weUmGHpJH1q5hpOziZmPpq6qcxvq0ZwUAUBxw9nJIHwzI8p3HpOvvUVKn1d0tuHhf+zqUs2rOrCakaucnxEAAA2FeRioqyPW7u7PVdHgUAUAUAUByvYdWIJGq/CRuPQ9DzGxoe3OooeHxjQCBxXtXccEocihS4yyD+zJnX02+VUZ4iTdkbNLBQgry10Jd+5dxlt2AHeWSGULpmVgcyanfQEHTUDYGuruvF+BC1HCVI2ej3FqdTl+G4My+TjXbkf/AI1Wl47mlFa6bMauxN/9ZdXkyhgPSP8A5VZwr3RndIx0jIcKuGWJ3anizpiFVWYKmQmCRqSS0xuAoGh6mqtaclUSRo4WjF0ZSkr8CqwnHryM7FjLDUnUA7mAdiJAHKG8qhVaSTlzLU8LTk1C2244cO43bcKrsBcCBnEGAQAWEnTTmJ016GrkKiby8TKqUZQWf/Xgxf7SGxjE72yxFxFOV8pCsok5WnWN4MaT5kFWoZld8DnC45QmoLVMQsUt7NbGR0bOmVo0DZhlIYaaGNqo01aSsbVWXZd0birA7Ga0jBvcUO1/bOxhLvdP3xdUDsqKIKNIBlmAOoI+dS04ORHUi2tBXx/2mE2g9jDZp5O2oOn3UB6g6Gpo0Vnyydjlw7GbcXeOdq8fctoVZbQbfKqgxLDa5maNtq4jKF2tzuWHWlly+xS4M3ExiXbju4tlbg1YrI15xzjSNar1JpwukWqVLLPJw/JvvE+P27TZB435gGAv7x5Hy1NQ1K8YHdDCTqq+y5mes+YkcpVZBBHhYlv8qz27m1FWiXv2c4Y95ceNBbUe7EtHsFHzFXMNxZmY991E7iPbARb7kRmuZZYTIhiNJ5x/qdE6+jy8DylgtVn2a0PPCu2weO9WC05QnIDcGTrEjb5UjiNe0ezwGiyP4jejSARqDqPSrRnHqgCgCgCgCgCgCgCgA0AtYvtcgP6tC2gkk5YJMDSD4ec/+YrSxKWxehgJPvOxw45x1buDuMhIYNaDqZkZriqR5g6ieetJ1FOm7ClQdOulJcxHsePOx5lY9O8cGqb0NZamjdjbAWwW5vccn2OQfRKvYddhGNjpXrMWe0uC7vFMF2fLdA6Ekq/zILermq+JjaV+ZewFRunlfAicFxvcYuyATDkWmno0AekNlPtXOHk1M7xtNSpvw1HXtTxF7FtChgs4WYBgZWbSdPu1brzcI3Rm4SlGrUyyEniWPNxnukSxUbAkTkVG9vi+VU5VFKTk+RqQpZKaiufyv/0Q7jnMRvC5l6N4iTI56ZV9AK4UtF4EuTWV3uLfGMRcXH2M99lsKbbsZYApnOfPl+KYEzO+1aeCipRzW11RkdJOSeXhZWNSwdjDXbZ7h0KsCP1bKw100AmPSp5xunFmTTj1UlO2xCx/CNUaSe7dXiNypBAPuKqwwajK9y/V6UlKDjl38SN2b7XXX4iMKbalLiMxYSCmWdTJ1B0B82HpVqS7NynQvY6fadwlGuYe+zKgOawzMFI8Xit/Fpowb+KoZSyq9y5Rjmllte4n4U4cWLlss7ZTooGRDOkw8Dmuxrpv+RSSvfw+5MofxtOy33f2XrwKjG8ct/oo7q0gKNoTmcjbrEfCdiakVKfWu5xOrB0lq35aLQqr3ELt3EWXM5WNs6kAFVZMw5AiAetRyprI4311POtaqKSVlp9TTuLcHe0UW64llLMluQANAAX0YyZ2y7c6zalPq7X1bNehX69uyskU+AuKjXVMZFExtodwPblUb1syVaXQx4DiLWrJtp4We4GLDfKQdPIjKonpPrUqqtQsivPDxnWzS1Vtilv4eFuyxgOHHKCSr/KTHpUbbzeZNGKy+T0I9zClHtsPvXXI8lYFj9R9a8bumdJWkvM1rhX9ha/6af4RWnHuo+fq99+bFrHdqme2O6BQm4BJyt4CHPMQD4RO8TVaeI7Ly8C/SwPbSnqmjzhe1T5yzqMmXRQIObIG38zI9COmpYh5tdrHk8HHJdPW9vnYY+DcR7+3ny5SCQRM66HQwJ0I5VPTqZ1cqV6PVTy3J9SEIUAUAUAUAucd7Urh71u1lzZmAYz8I0JgcyAQfeoZ1csrWLdLCucM3w8Rd7SYNUugp8FxSRv8LgmPZgPQMKq1oZZeD1NDCVHOnZ7rQi8NtG+L1sas1ssF5517p1/nQj3Ne0Ve68DzEyUVGXJ/9kBVhCZhdY8wYb2gz86rsuWViw4J2ka2FAYjfwP8LakkqeUyTptOo5VNCrOHiitUw9Orvo+Z34nxHvsQz5SoNtQAY5ZiYI5STXlaopu6PcLQdJOL5lJhgXxmHUb9/bPsGBP0Br2iu0hipWpyNH7ZWc2FY80ZWHzAP8pNXK6vBmVg5Za0RCsXNl56/mazGjeT4HNgFKToFYrP7JEj2Ege1enmxTcYt2rgysyhu5cDN8OjoIJGq7iDz2q/hG46+KM7HxzeOjIHGOzLdxZ8LQdiCHnV9gIIHqa0KNeSnK5m1qaaik+X0RB4vwR5tJ+s1C6ZCOU/i86jhX7Ddvqd1aV5pePgNX2R4W3Yv4zEXPiVAqCZYqTLRyGot/Oop1VbU8jRcn2eLtcae2vFlxeCuWkVs7CRBErcVgUj8Uso5jQ+1RRxMU14k7wU1m12M/4NwFmvAhbhF5OcW4JGm8gwSPlVudeTp6cPfgQwpxU2m99fdr+J1w/B7dsXrdxrakeIKoLtHoZKmCdtK4q1G3GTfvyR3SpdmSSenp8/QXuJ4613SZFk+JGZzmPQGBpz5kHyr3q5XfxOHKCim38Pyan2i4h3tvC4pT4b9hOmjEZ4PQkMdP2TWfibOVk9i90fOycRM4hgLl29Zt2ZZn+KD0JZix5DKN/YSYFc0lcnryyWYzI5z2zBylJnlPT1ioLdktXWax94hEFV2NwLpzA0+Wldz77ZFRu6av71PjQ9wjmm3rB/z+lR7E27uaXbxCLaRiyquVYLEAagQJNaqaSR824tyaWrM9xtju3vINrb6fully/yPVCUbSlE26U7wpz9Pk/wcMQwkwRtb265FUj1kH5143rfwO47W/5fcYuE8etYeygaSWa4Xj7oUiT56FdvPpU9KrGMEUcTh51a0muCQw8M4vavgZGhokoYzgeYBNWIVIz2KVWhOm7SX4LCuyIKAKAKAyzi1oXuJd2/3nK+eVnKtHnkHtVK16jXibGbJQTXBDB2tv8A63KIhEGg5Ekn8gtc4p9pI96OjaDlzYs9n8QVx1gg7uVPmGBBB8ufsKUNJI9xivTZW8XxoQvhWBDqQi8h8TLPnMA+hFcyptSZ3CrGUF4pFnwpkItZlVlzoGVgCCCQCCD5E1xDSoiWsr0Wi37V9mrlqHwiM9vXPbzSy+alzJXeVkkaRptaqYdPWJnUMbJaT1KDs9ihh2XG3ULKAxCrBYAqRmEkDNyidATz0qOg11ijzLVelKrT0GTg/bmzxN7mDFq7bL2nIZshHIcjodZ57Vp1aDitTMlTlRakUN+26ObdwZbgMgHrzg81bUg+vSsacHF2ZtU6saivE92GlC3UnfpsPoBUctyWO1xe7SYE3RKyCtt9RvBa105dTyrQwE7N+a+5mdIxvb1KbGtfS3YytpAjK+Tm+wBUn3FXoKl2parf3yKc6lVOKeu26T4LmcuLY2+18AsfCJ+NhoAOr67VwoU1T0PHUm57L4IYuwuGKYZCd7j3HPKQQY9oUGqGIleo0uRo4RNUot8WMdsf2ZG5Ob+C5dJ/lSoIrWPvmTzfZn52+SEXit6/buMqlstm54WLMFyN4l3YIYlhr+GtXD9XUh2nuvmjLrynRqWikrPktn4nS7w5ziVknK4+BBOh5wIUgAxImIqTrIdVaK29+ZG4zlU7b39+XAjX+Ci0t4XCEZTnAnO5jfKB5ncCRGtcTqOTi3xPI0+zK2tve41cDvLiMFZVVLKl1gwIzaQSJjT4XWvm60Y0MbOUtLpW8+P0L+EcW9Wd7NsYfvGVQssYAGXVQmU9Yljr+yanhWzzsntZ/Ut3jmlFEnCAZR5CB6V62ywkiUtpdNBoZHka9PHcgcOssGfmzuQPNiYFd2zSSRw2oxcmaDx/hhfDBU1a1DKOuUER6lSY84rQq080Mph4et1dXOzPGxOdjOoEAegAifQaegFZ8m+Jtwile3O5Jt3B0FRsmI2J1BjkLg/i7uPqfpUi7qIH335F/wBh7JOIduQDfMZUj8/lU+GV53KuPlalbm/oP1XjHCgCgPhNAY/2vDW7qXVMPbxLa+eZipPkTHzqgm41GbVlOjHlYuruDvYgfpCAHvmaEJg5RJzSdwDmX2UjevZUZTWbj9jmniI031fBJa+J07Idn7gxhuXQF7kSoDAlmYMoOn3Yzb8wOlTUqTi7sr4vEKSyx4kT7UeE2UvWsX3iLc+9aJ8V0DLDKB94QAZ0iNRGssqEppuKI8LKV7WuiiHFRYe3duWXyBw0SoJI1Ea7SB7VWwlHrKijc0qqlKDS0uRO3vbo4zILXepYAi5bIA8ZJgsykhlI2BjVW02jaoxVKXa34MoUUqMu1vwKvCdoHWwLIVSNRmMnQ8o/3qH/APNpyqObbtyNGM7qx67GcR/RsbauASIcEeqNr7GDVrFL+Mp4qF4Dv2ovNdvqTqRbWCBscz7Rz2rCxN7pHmAsoNsg2L5ylWBVgTIIg66gweRBB96qyi0zSpzUo6FB2juXFZXtzIt3Bpvq1rb5baz0MVewKT35rX4mb0hJrbXR6eqOeN7QZmsLctoxKiZQT13neT0G9W40JZJNNMqutDPFaoquM8eBuXmS0gOUx4ZOpO2vn0rzqnlVziVWN5NXHXs/ZjD2s3xBFn97KM31msitLtuxt4eFqUU/Alu0RBOkgTroZBH8x+dcKb+xI6ceHO/qVXGL6oqXTazBgbLEk/HL3EMAGRqy69BVnC181XqVwSf5+qMvEaTk5Pfkr+RUYztHduYdBbGU2zlyooExJG0k/e2jatWOHyzak7JlSVaOVSjG7XN/Yr8Tg7l28rMf7UQQNSSdDOvJsx8RkdKjUoRg1FaoTzzn2tvkNH2bxZN7DtAb48syREKxbzg2/lXzvT0MzhV9PuvuTUNFYtOK4N79xlSSbdt7sDc5BoB5lio96h6Lp3uzt1Mkkzjgr4ZQRsRV1qxsRaaJy3K8R0S+zGIsWn76+8aE25nKCSZMAb5SN/OruEjmk9NUZPSVTJCN3ZNj/hsQt1FdGDIwBVgZBB5g1ctYy077GddtuFHD3jeVf1N0yxGy3Oc9A2hHnO2k08RT1zI1cFXusktylXECJ5CqtjRuRmbxCZzMdug/zrpbHHEdey3FLWHDIwbMWALDLAGkSSZ3LH3qahUjFWe7KmNoTqO62SHZXBEggg7RV4yCgt8bf9OewygWwQqmNSe7FwmfmI9OlQuo1UylpUE6HWLcYKmKojcV41cLPbZpR3ZAIGhV+o3BVWB35edUJ1ZPNFmxRw0EoTW/H4fkWuJoGw95ec/IzpHoI+VRX1RZa0kvfAveGJce4tlZyW1AXxQFEHw66x4E08j1q7hZtp3K9aNODzbacvE6Yc3MIReU22zJFxMzEnJOxOzRMcpq0yGvGNS++nhwYm/a3Yy4u1iFJa3ibIKkk6FIkDopVkMdSxqzh59lwZFhamW8WUvFuOC9bVAhERqT08o/rUeF6PdGedyuaTnmVi6+zbs+uNs8RtNAz27Kq34Xm6yt7Mqn2rvEytJGViXaSEuwrKSjjK6MVdejKSGHsQR7VbpSzRL9GV4ndLhV1YdR8tj9KVleDPa0c0bGk4HtDcChe7XkJkxr5f8AmsjMUP2seZzvYO5is14lQbazlQGWAklYBk6TEmZOm5qKrHPEmjOFGSir+JQ9qLhwzw9vwPaEqwI3YwZiQfCYProeXWCpyfn/AEeY6rC+m1t1w1+Z8xN/C3MRalnEBdGyuIAXYSSB6xtXajJUno/fkRNRdXRp78bfUWOJYmz+sFsMxdkUAwF+S7+hrpxel+RDda7b8Nf6HzD4gwQdwTPvrNZEtXc3qekVHkeb18DfavEjpsul4N3+BZIGZgHSQDDgh10PmB86xY43qsaqnC9n5PRmXV7VxWwNzCrmQs7LeTMqqvdKTvBzQJ+7prqa+xu2lJXbWntshUErxdknrq/svwVWM40XsG3aUKUbTLMkctSJOw2E+PQ1N1LU80tEyF1YuCtq48/svexH4Dfezi7eJY+Fge8jYKdHLHru0bkqJ86OOoRrYeVJLXh5o9UpZ874mw9irM3sRcPLKg+rN/21R6Jham5Cu9Sp7T9nksOXsXFAZgWsHVhmPxIAZCz90iBrBAEVeq4fMs0UT4bGqDUKjS9SvucPZoB7wqwIOUQRoYMwdK4w2DlOdpJr0O8d0lGlSzUpKT5XJtjhaLbCuc0fi0E+n9K1aGDhSlmTuzCxnSdTEwyNJL538xu7I3Jw+X8DMv1zD+VhUVbvs7wkr0kU/bztsmBK2e6Z3uLmBOXJlmCDJkmJ0iNq7w+Gda9mTSmoifhO0+BYENbxFnMTqndsizJ+GQQvkBXlXoht3TLNPpSpBKLV0cMO9rMz2nN+PhIVl5T4gfg9/wDKsqvh6lKWSSNXD4mFWGe5NtuRtvJ9M33nPkNh6VXLYzYnEXQmEnwL4oiRovdBCZPQtvyNW5OWWN9NTMhGm51La6fMh8CxYxXEDcUyO8vEkfCVQNaQjyKlNedI3lWE7U8Kki5+0PEtbwoKzq8H+Fz/AEqTEd1eZBgbZ3dcBGwud7aDd1a05JO4IUsZPUZqovc113V6Hf8AR7im4RGtxGTnAXKZPnIOlewkk02JRumTcJilUvcOYlGBygwCoX03JJA9KmpVurjtucVItuW1rb+Jb4q0mRwthzkug6k7Np5itErpye81qvoLPa7B97wS2+UhsJeiNyEztaj0yuh/u13TdplBO1Xfczldq1VsakdjT/sbvLbsYy40wHSY3+HQfM/WsvGSUXdmdXg51VFcRX+0rDKuNF+2CExNsOZ5XVJRx02CnzJapMFWT0JsPGUG4y8hbuiRWg1dFySuh5wWVlVgCQQhnaZAPTkTHtWBrrcj8mdcBj3sXx4dCDlk7idtuR/xV0nYr1aSqS1diB2o4uL991vgKclkIVWY1uEgqZzCYPXbziWKfeXiV504xl1a8PUhYzg1s4lytyzCq2zkGQG3B222rnrpKklfiOo/kej25eRQ2cJbFyyoZWZ7xHg1GnPMeknQV5Wm2n4I4pU9Y6bs0Pg3BnuDPc7tUEgO7hQTp71Qhh6lXuI0q2NoUP8AK9iVhcLhLbsblwXbmvdKrTaDASsjdiWkcx8OnOrM8HUoUZVJx2VzLn0tRr1FClJa8LjPbXJaA6CvgG80i6tzKcd2eJvPcRWjO1xCGUDU+PQiYDmdD98V9/0diJyw8VLlb4bFKUI3vy196Ey5hsPh7gdnXJdWGW1rvOjMTt5MeQ1qZylUjbdr35E0aajK/B8Xp/bFvi2MZw+HtqAFJdANoG5JO40mTppz3qXJtOexC56OEdWuP45GvfZDjBcwMEzcVyH3k6KFOuplVieqtVanTVO6XNnEjj2pE48/9G3/AIrlaOG2MjH95EzD7CpJ7kNPbUg8VZSwRZgsBrvE6/Sa8pzTjrueTtnsi87IvDX080f5gr/2CoMVG0rl3AS0lEzT7aL5PELaclw6fNnuz9AtXOj49lsnrPUUV0Wr5Ay37OdpDhbN1Us2me42txwSQsABQBGkhjv96q1bDRqyUpPbQljUcFZD59mPDe9trdunPlVYB1kywE+kEx1M1gVaMViJ2WiehryxE/28FfVrVkv7VsQDbtWFP6xy38BEH5n6K1R13seYOLbdvI5fZxwxkvXGOyqRptLsCB8l29K4w+rzE2OajFQ9Rq7X2Q+GYHqsesx+RNS4juMr4L/MvX6CFgcqSo+6FXzMACs5m6kj1dvVydXInC0e5iCiiQck9Mw7xkB9Sp9QDVvD08zu+BUq1Ixfa2HLH52Vy99Vz2g0LG679DWivIrUssWkoXs7fEh8Mwf6RgOIWA2Yu14KTyLW0K/zGaXs0ylWupptWMUwzSoPUVrQehqQ7o8dh8a1rBYnKAQ1zxSOiLoOh3PtWR0lJppcyKFNSqt8Vqviee2Nhnw0xPdMXU9ElmOo/fb5VSwVXLVV/InrQSjmXO4nWzIr6VHsXdDl2WuTYXxEFSVMfvEjn0IrJxEctRkWXfT3Yt8Hwc4kXihYvat5k83kEL/eUMvuKhRDXqZGtOIrXxbxTlSwD96gEmMwyIdGOzSxEHQ6dKki3BNrkVqkc8/VfQ4XuCXRcvmbgAGwgjUjmGA513KpeMU0iGKacrSInZnBWkxmHF8kgq5aIZho0HmBy6mihKvJwiQ1ascNBVZcLfNoZLDDvHUMWCswVjuVkwY5SIMV9Bh6ap0lG1j4jHVXWryqN3vqmSOFYfNikHQzWR+pK3V9HyXOy9/A0OgaefGp8rv38R84o+W2fSvy2nG8kj7kpOP9nDf4Vaa2Ju2wbwkAlkeWuJBBmVOg/Ei199hYqNKKaKfWSjO8XYzzAcDe8jWiWfL47ZWQuXfRm201iOR61d6/K1KKtz9/2eOi5Jxk9tiTi0tWbS3Tla5bMPbXbTbOx8hsZOh0INRWbm4c/foS2Siqmy4/0j12F7SthuI5zphr/hbkF/CR+4d9dAzneKONlrvxIZO77O3A0HjCZsfdJ0Cqik/3Z/7q5rY6nhKOaW/BGdVw8q9ay2LC9ZCaA6+n+pqehXlWhmXxt9iKrSVN2Ka4D3yiZGrfTL/UfKrFKMoXTd+PIqNrNcuezzxiiPxW2+YZI+hNR4rZFrBO1RoyT7QsX3vE8SZkKwtjyyKqkfxBvnWhgo2pItVX2inxBhaskSOdr4aWPTavsvdbWBtm4yqbpbJJAlVJH5z8xWBXhavN+JoqTnTilwQt9q7r3OJXGVcyLktoxIyCFDHaTAJY7HnE1QqJznkW5o4b+OnnaNG7MYW3bsKLbi5JJdx95+fpyAHIAVYhBQWUz61SVSbkzvx7DG5YdVEtoQOpUho94j3rmrHNBo6w9Tq6ikzKLqsLpZNQ3I6f7Gs7hZm673uj5xO69oSUJnoQfOvacM7sjyc8qux34f2ZNjBXAxm+xF1ivJkghF8gAV8yzHnFaVOCgrGO8Q5VlJ7HnCNZIXu7TXAGKyZjJcEjyjXpUxdl1m85JaX9Udux5Zb15HVVzJbYAdVzW229FrmRTxajmvF393+5h1yx3dy4g2S46D0Viv8AStWl3UXqGsEPf2e2A+Cxo5o6P7ZWB/lzVm9JQzETqZMRHx0+JLxjqUKH4SpUjyIg/SsNNppmnJK1jNMMCBB3Gh9Roa+upSzRTKtHujR2QvwLqabq4mOhHP0WqWNjqmeSSTNT7BYaLL3D/wAx4H7qeEfXNVRGXiZXnbkZhxPh9u9jH7k5WTFX5VYBhGy6AkSukRpE9KkUnFNNaaHMY5nFp8yhbA4gW72rZZC/Aeh5ZY5da9bhmisozVMknm4+AcAwmTEQTLLaHTQGNNNt9vWrnR/aq3W2v2MXp1uOHs9219GXll4u+v8ATT/KtzmfJ7wTGnsxYnEFui/6/Kvi/wBY1rUqdPm2/hp9z6b9NU+1UqeCX1LrtK57sqNzoPU6D618XhI5qqR9U9IjlZtBVCjZQAPQaV93YzzFO3mCxOExWW2T3Rm5Z1gZCfHbIzANkY7EHwunnUsIwkrSvr9fQljVlHWKV18bepU4Xg5a4H1a3cHKcqn101BGoUaxoda9dS8LQVmhkee83pIj8WCWFewpDONUcfCBzVOREfe9eZiuIpz7S24nckqacZbrVLj6jN2A43duSX/toVSWnZVCierAKJnfcxNeypwqtU2ttn79+JkYh1KU88eI9XbxYCTMc4E/SrEKUIO60IZ1JSSuUF29+v05CI9f9hU03K6ylR8ywwmMFq/buXCAAtwnyUW2Y+vw1FWV4py34FnCu1ZGMrdN12uN8Vxmdv3mJY/U1rwjliolqTvqfMaf/NG7HiVws7V2DTcGrjhWAuAMrJcdQRBJRu8MxzBKjTyrErv+eRdovsovsNg0ZDcCBm1YvaeDJBBJR9jBqt1UFPNbUtOpLLkb05MZuzuFFrD21AiRmjTdjm1jTSY9q8k7srt3Zx7UdoEwNpblxXYM4QBAPiIJ1JIAEA61HUmoK7JaFF1p5UZvjeKDEXDdFpbZLAwDOojeAJmNdOdY9XEtybsfSYfBRhTSzXInE+JsClyFPdsGjWDGsHyO1e0MRKMtj3EYSM6dm2a7wTFtew1m64Aa5aR2CzALKCQJ5a1srY+WmkpNIXbVm6Dcs51tquZFjfw+O2f4DG42qRWL8JU2lKzb4+ujImGxFu1jLVwOzG4crHlluf5XVHXevHse4iE3T1SSX2/oyXi4/wCKxX/7F/8A/o9atHuIsYfuIZOxnE2w+FxzJlLFsMsMMwIY3Qwjn4ZrP6QbWqKONupqx27pv0cXC+p2BB6wJM/WsTd2NClVk6HWS3sJOb9ZcnfM3zJk+1fSYKWakiPD1MyuW3Ztz34VRJuKUUdWkFfqPrTGRvC5JWeXU/QPDcILNpLY2RQvrG59zr71nmJJ5ncwe5hf0i+160Tn/wCId10JzZrh1HMTBnl05105Wi1LbT6E8E01KLto/qVOIs4k2CCzw1w/+ry8iAux+tdtw6zbh74nN59Wlpr5fgkdm7AW5e1lgQpPLY6fStHotXbfgvqz5z9QysoJ73b+SJ954YHz/OtZnz0FeLQ+9jVkM3oP9fOvzj9XVc2LjDkl822fY/p+FsI5c2/kkixxy58RYTrcU/w+M/RayeiIZq6NurpAc6+xKIvdueH97hXZQpu2gblvMARmAMqZ2DLKk8pnlXFSSjFylsjunJxloYscdfvg2GDBWkoGAUA7FYIAJ02ObUAVYSpq1Ru/v7kim2skVbk+Px/B0wXBmuJ3jtFy1BLmYjSCs6seQOnLYia8nUSdlpFnkYSeu8kQn4ybWIt3sMIVT4lOnk4bpIj905eYgIJw1fp5EdeMZrKtnv4PwNhwnELV2wHQ6Musg5gQZKn9oHQ+nOol13XKaTlHlpp9yhVUIQcHoxMwGJJxFyZGoA9IBB9wQfetGjfYz6kXkTJ3a0ThLkfhO3Tn7Eae9Tq11c8pO00zN8MsCavMvssVwcYG7eMS922iSDOVZJZTtBaVI/YqrOV60Y8idRtTbKm1tVohNitWf/oWGO8Cyw1j4nHPrDVhVn/PLzZdp7Im3FDWgrFCzQo7xCtzUgCCujb1zrwJ+Gg6KIqEhFz7QrGfA3OqsjfzKD9Car4pXpMu9HStiI++BmOHOpHkD/T+lYb11PrFpoc+LL+rb0r2nucVO6zZ+ALGFsDpZtj+Va+iWx8XLvMpu02HS3eS8VY5gFAH/qLLJ8xnX5V3FlvCTm7wTS/GzIHErD3LZFtFtJuGOhyPrP8AdeDtXpYahtNuT5eK/KMdxzlr99m+I3rhb94u0/WtSj3ETUO6i34L/wDa4r/rYb/DiDWZ0nsjPx+skfcmcHKRoNTrA2GsCdyOXOsXMoK7KlOnOcssSlxWCNruiSDnViY6h3H+HLW/0dK8NDUwsHBKLLHstie7xuFfpeQezHIT7Bp9qu1lenInxSbps/Q158qk9AT8qyDEPztwzDd6ouWWhxYQuoiQ5yzoTrq24+U61K3ZKMlfUnSesou2iImJwWI7q0ru+VmJ8RaIkb54javJSjmk7HnbyxV16W+xL7MIO7dhqDcbXrEa+msexrW6MfeXl9z5n9Qw0py/+l9C34dh1u4mzbf4XuKp9zFXMXJxpNozejoqVaMWP3ZPCNas5X0YMwb1BIP5V+WdO1+ux85r3ZJH2uAodRho0/P6s5XuJLax+HzbM5SehZSoP8RA/vVb6AoucpSXBX+ZJi6qgop8Xb5D7X0ZAQeOj/hr3/Tf8jUOIV6UvJnUd0Zb22wRsBcRbtoRcIzMVnJd0CtEjR4A/ej8VZPQmLz3oTeq28V+V9PItVNNdfQVMZi7+JIv6qQYcHTfooA0adwBOoJiK+ijGnC8W78iF1JPWCsuKJF3B2sIousJS4Jyfenkz9I6ecayZjcpVHb/AGR6oRhr/q+P4InZrjF3DPdDGbVwFjvoAI7xQNyNAQNwI3UCpYVFTd+HHzKeIoOurceHkNnG8i49jZYNbuJZZGUggp3aKCDsdFGvnXVKTKOMjbYsOM+LDXPND+VXVwKVN9pGaMDoq7kgAdSdB9aut2V2aSTbsh17fYP9F4fhcOpaO8BPiVkbKj5mUjUEswYjq1Z2Gees5Mt1kowSEB2hSegrUKhvfG8GLPCltcraYdNQT8LWhrz5V87mcqjZfjpY9YQNlsx3mUvb2ZXt6EHc6geVeviSSGqoiIq+1NrNg8QOfdOR6gEj6io6yvTkvBk+Fdq8H4r6mRDRlPt/r5V8+tj7NhxBZRvSkdziWzNg7OPmwmGPWzaP8i19HHY+KmrSZ14thTctMqmHiUJ5ONVPpIFdIQklJNiqjK6Zr1yYBJtrvkbRlIHNWnkK6NWEm3/FHfj4rb4mO44Dv78bd9dj0ztFalLuImpbalxwK4v6NfRt3uLlHPMqmD6DOfy51h9MuTnTjHzflr+Sli5JSd+WnxI+KvtbRiNN/cb67zqPoOlUIRUlaSM3M4u8We+0tjLYwkxmRcjGZliqkk69VP1rbwekrGvBZVFFK9wqMy/Euo9RqPrWk1fQtzWaLR+h+P4v/gL91f8A8e4y/wABIrGS1MC2pg72bdxbzKwtuAiMrEKJjlOhEiRqPepE3FxjLVakzV1KUdPf9kDiGFy913l1SFUmAVJ5nZSevUVwpJpuKPZqV0pMveCWsuFsGIzBjHQZtJ84g+9afRj/AJJowf1DF/taTtxf0/ol4C5kxNhvw3rRPpnWfpWlilejLyMHo+Vq8PM1Dh5lM34iW+ZJ/rX43iZZ605eLP0RLRCB2xYtd0JBUaEcjP8A4r7X9JUbwqSfgvqfOfqCs4SppeL+hqXZnioxWGtXubL4x0caMPTMDHlFXatN05uJeoVVVpqa4nfjQnD3h/7T/wCE1XrK9OS8GTLcobllbmHyuAyskEHmK+BjOUKmaLs0zQ3Mw4jjLuDu+CyIYN4gpJdASpIOsODvodYPMV99hJfuKMZN2/JXlNQe1+a4eehXYfh7u8OS1q5qNSYJnVjOg3BEzuumhqy5K3Y3RHZt2n3eHgeONlba/oohiSMlwbTyAI+4OR/pIrmHa/k4cTqd4diW/D3zIuBxBwZQ3ASJIKiZy83QcxmJ8PuOlSQqZZX4FPEYbPDTdGg4jEK+FLKQyshgjY6Vdust0Yii4zysXPs+4cb2LzwxFkSMsZs50BAPxQJJHmtSYypaGXmbVCN3dnv7U8WGxNq2AB3dskwht6ueak7gIP4q5wMdHI6xMtUig7P4Lv8AE4e1E57qAj9mQW/lDH2q3WllpyfgV4q7RuvbtowT/v2ucf8AMTY9awIrUurcgcOjPYBCZsw3R0fQE7Dwn1rt7Mkew4VERHDHpmtODsUYfMGvJbHUO8jE83gB9D+VfNxPuZHfECVPpROxx4Gn9hb2bh+G/ZtKn8Hg/wC2voqfcR8biFarLzZe12QidxdkwuJJFsNnBu68tQtwR+14W9ZrrgaOGUqsMrlZe2jF8aZvXj1u3D82atWl3EW6PdRacEweazduAwyuB10IHLrJH1rC6VqNYiMfD7lDHRv2uRGxbi4VtEQcwD6yCJG3z8qpU4tSvfRlajTjN68B57cdnltcLN5oN3vLTEiYAZsmVZ5Q+vWPIAbGH76LKrOdVLgZryrVRqLY2VrhudnwDu2EW3PqBbn+tZE++zCnpN25mSYu/bupd7wEXe9ALKAQdxMSpEgnnEnauk3CS14Hbhni3xuV/FzbtXCFBZhbAGYQBIA/ESfpXEZOUdRUhkmxzu2sljDAckQEnckrM/Q/Or3Rb/ll5GZ+pIWwlPz+zIdxJIHUgfWtbFO1Gb8H9D5PB/5oea+prOGEWx6V+K63dz9Je5n/ABkZrlw9CB9J/rX6T+lYpYR+L+yPjf1HK+IiuS+7Ln7LuJFb13Dbq6m6vkwyq3zBX+HzrQ6TppNTJehq7cXTZouOWbTjqjD6GsiXdZurcXcCZsr+7X57PvM0OIsW+FriWcOR4XK25EhTvJEiQSxkaSDuNCPqoY79rhaUWr5tb+rKChKWIlJPbS3MQsVxW5nbCMECG4yZU+EOGKHlLKSOe45TEb0IqUes9STrNciXk3rYlcG4WpNy3dJbICc3PTN4RPI5Trv6SQfKtTacdFyFOnm7L1fMq77HE3+6eJT4COQBAUegka+voPdIQzLjwErzlkf+vHmc3xtyxfe1bIgLlcH4W8Ilh+F/MbwJmvYScO0ivWowqtXWvM0j7N8Ov6MAsFmlmDqCCZiQQQVOgGm4UVLVq9ZLOSwioRM04vjTfxF26dM7mBqYUeFRqT90DnWrhopU1YpVJZpXHD7IMALmPNw/8m2zD95vAP5S3zFV8fO1NR5nVJdo0v7QDGCf9+15/wDMTkd6yod4sx3IvDEZbuHUyBJMB3K/A33SNPSaklqiR6pjbUJE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198" name="Picture 6" descr="拍手 0"/>
          <p:cNvPicPr>
            <a:picLocks noChangeAspect="1" noChangeArrowheads="1"/>
          </p:cNvPicPr>
          <p:nvPr/>
        </p:nvPicPr>
        <p:blipFill>
          <a:blip r:embed="rId3" cstate="print"/>
          <a:srcRect/>
          <a:stretch>
            <a:fillRect/>
          </a:stretch>
        </p:blipFill>
        <p:spPr bwMode="auto">
          <a:xfrm>
            <a:off x="2667000" y="3344228"/>
            <a:ext cx="4038600" cy="314001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dirty="0" smtClean="0">
                <a:solidFill>
                  <a:schemeClr val="bg1"/>
                </a:solidFill>
                <a:latin typeface="HGP創英角ｺﾞｼｯｸUB" pitchFamily="50" charset="-128"/>
                <a:ea typeface="HGP創英角ｺﾞｼｯｸUB" pitchFamily="50" charset="-128"/>
              </a:rPr>
              <a:t>シンポジウムの目的</a:t>
            </a:r>
            <a:endParaRPr lang="en-US" dirty="0">
              <a:solidFill>
                <a:schemeClr val="bg1"/>
              </a:solidFill>
              <a:latin typeface="HGP創英角ｺﾞｼｯｸUB" pitchFamily="50" charset="-128"/>
              <a:ea typeface="HGP創英角ｺﾞｼｯｸUB" pitchFamily="50" charset="-128"/>
            </a:endParaRPr>
          </a:p>
        </p:txBody>
      </p:sp>
      <p:sp>
        <p:nvSpPr>
          <p:cNvPr id="3" name="Content Placeholder 2"/>
          <p:cNvSpPr>
            <a:spLocks noGrp="1"/>
          </p:cNvSpPr>
          <p:nvPr>
            <p:ph idx="1"/>
          </p:nvPr>
        </p:nvSpPr>
        <p:spPr/>
        <p:txBody>
          <a:bodyPr>
            <a:normAutofit/>
          </a:bodyPr>
          <a:lstStyle/>
          <a:p>
            <a:pPr marL="742950" indent="-742950">
              <a:buClr>
                <a:schemeClr val="accent6">
                  <a:lumMod val="75000"/>
                </a:schemeClr>
              </a:buClr>
              <a:buFont typeface="Wingdings" pitchFamily="2" charset="2"/>
              <a:buChar char="p"/>
            </a:pPr>
            <a:r>
              <a:rPr lang="ja-JP" altLang="en-US" sz="4000" dirty="0" smtClean="0">
                <a:solidFill>
                  <a:srgbClr val="FFFF00"/>
                </a:solidFill>
                <a:latin typeface="HGP創英角ｺﾞｼｯｸUB" pitchFamily="50" charset="-128"/>
                <a:ea typeface="HGP創英角ｺﾞｼｯｸUB" pitchFamily="50" charset="-128"/>
              </a:rPr>
              <a:t>在宅</a:t>
            </a:r>
            <a:r>
              <a:rPr lang="ja-JP" altLang="en-US" sz="4000" dirty="0" smtClean="0">
                <a:solidFill>
                  <a:srgbClr val="FFFF00"/>
                </a:solidFill>
                <a:latin typeface="HGP創英角ｺﾞｼｯｸUB" pitchFamily="50" charset="-128"/>
                <a:ea typeface="HGP創英角ｺﾞｼｯｸUB" pitchFamily="50" charset="-128"/>
              </a:rPr>
              <a:t>療養を支えるサービスの紹介</a:t>
            </a:r>
            <a:endParaRPr lang="en-US" altLang="ja-JP" sz="4000" dirty="0" smtClean="0">
              <a:solidFill>
                <a:srgbClr val="FFFF00"/>
              </a:solidFill>
              <a:latin typeface="HGP創英角ｺﾞｼｯｸUB" pitchFamily="50" charset="-128"/>
              <a:ea typeface="HGP創英角ｺﾞｼｯｸUB" pitchFamily="50" charset="-128"/>
            </a:endParaRPr>
          </a:p>
          <a:p>
            <a:pPr marL="742950" indent="-742950">
              <a:buNone/>
            </a:pPr>
            <a:endParaRPr lang="en-US" altLang="ja-JP" sz="4000" dirty="0" smtClean="0">
              <a:solidFill>
                <a:srgbClr val="FFFF00"/>
              </a:solidFill>
              <a:latin typeface="HGP創英角ｺﾞｼｯｸUB" pitchFamily="50" charset="-128"/>
              <a:ea typeface="HGP創英角ｺﾞｼｯｸUB" pitchFamily="50" charset="-128"/>
            </a:endParaRPr>
          </a:p>
          <a:p>
            <a:pPr>
              <a:buClr>
                <a:schemeClr val="accent6">
                  <a:lumMod val="75000"/>
                </a:schemeClr>
              </a:buClr>
              <a:buFont typeface="Wingdings" pitchFamily="2" charset="2"/>
              <a:buChar char="p"/>
            </a:pPr>
            <a:r>
              <a:rPr lang="ja-JP" altLang="en-US" sz="4000" dirty="0" smtClean="0">
                <a:solidFill>
                  <a:srgbClr val="FFFF00"/>
                </a:solidFill>
                <a:latin typeface="HGP創英角ｺﾞｼｯｸUB" pitchFamily="50" charset="-128"/>
                <a:ea typeface="HGP創英角ｺﾞｼｯｸUB" pitchFamily="50" charset="-128"/>
              </a:rPr>
              <a:t>　なぜ</a:t>
            </a:r>
            <a:r>
              <a:rPr lang="ja-JP" altLang="en-US" sz="4000" dirty="0" smtClean="0">
                <a:solidFill>
                  <a:srgbClr val="FFFF00"/>
                </a:solidFill>
                <a:latin typeface="HGP創英角ｺﾞｼｯｸUB" pitchFamily="50" charset="-128"/>
                <a:ea typeface="HGP創英角ｺﾞｼｯｸUB" pitchFamily="50" charset="-128"/>
              </a:rPr>
              <a:t>　家か</a:t>
            </a:r>
            <a:r>
              <a:rPr lang="en-US" altLang="ja-JP" sz="4000" dirty="0" smtClean="0">
                <a:solidFill>
                  <a:srgbClr val="FFFF00"/>
                </a:solidFill>
                <a:latin typeface="HGP創英角ｺﾞｼｯｸUB" pitchFamily="50" charset="-128"/>
                <a:ea typeface="HGP創英角ｺﾞｼｯｸUB" pitchFamily="50" charset="-128"/>
              </a:rPr>
              <a:t>? </a:t>
            </a:r>
            <a:r>
              <a:rPr lang="ja-JP" altLang="en-US" sz="4000" dirty="0" smtClean="0">
                <a:solidFill>
                  <a:srgbClr val="FFFF00"/>
                </a:solidFill>
                <a:latin typeface="HGP創英角ｺﾞｼｯｸUB" pitchFamily="50" charset="-128"/>
                <a:ea typeface="HGP創英角ｺﾞｼｯｸUB" pitchFamily="50" charset="-128"/>
              </a:rPr>
              <a:t>　を考える</a:t>
            </a:r>
            <a:endParaRPr lang="en-US" sz="4000" dirty="0" smtClean="0">
              <a:solidFill>
                <a:srgbClr val="FFFF00"/>
              </a:solidFill>
              <a:latin typeface="HGP創英角ｺﾞｼｯｸUB" pitchFamily="50" charset="-128"/>
              <a:ea typeface="HGP創英角ｺﾞｼｯｸUB" pitchFamily="50" charset="-128"/>
            </a:endParaRPr>
          </a:p>
          <a:p>
            <a:pPr algn="ctr">
              <a:buNone/>
            </a:pPr>
            <a:endParaRPr lang="en-US" altLang="ja-JP" sz="4000" dirty="0" smtClean="0">
              <a:solidFill>
                <a:srgbClr val="FFFF00"/>
              </a:solidFill>
              <a:latin typeface="HGP創英角ｺﾞｼｯｸUB" pitchFamily="50" charset="-128"/>
              <a:ea typeface="HGP創英角ｺﾞｼｯｸUB" pitchFamily="50"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smtClean="0">
                <a:solidFill>
                  <a:schemeClr val="bg1"/>
                </a:solidFill>
                <a:latin typeface="HGP創英角ｺﾞｼｯｸUB" pitchFamily="50" charset="-128"/>
                <a:ea typeface="HGP創英角ｺﾞｼｯｸUB" pitchFamily="50" charset="-128"/>
              </a:rPr>
              <a:t>在宅療養を</a:t>
            </a:r>
            <a:r>
              <a:rPr lang="ja-JP" altLang="en-US" dirty="0" smtClean="0">
                <a:solidFill>
                  <a:schemeClr val="bg1"/>
                </a:solidFill>
                <a:latin typeface="HGP創英角ｺﾞｼｯｸUB" pitchFamily="50" charset="-128"/>
                <a:ea typeface="HGP創英角ｺﾞｼｯｸUB" pitchFamily="50" charset="-128"/>
              </a:rPr>
              <a:t>支えるサービス</a:t>
            </a:r>
            <a:endParaRPr lang="en-US" dirty="0">
              <a:solidFill>
                <a:schemeClr val="bg1"/>
              </a:solidFill>
              <a:latin typeface="HGP創英角ｺﾞｼｯｸUB" pitchFamily="50" charset="-128"/>
              <a:ea typeface="HGP創英角ｺﾞｼｯｸUB" pitchFamily="50" charset="-128"/>
            </a:endParaRPr>
          </a:p>
        </p:txBody>
      </p:sp>
      <p:sp>
        <p:nvSpPr>
          <p:cNvPr id="8" name="TextBox 7"/>
          <p:cNvSpPr txBox="1"/>
          <p:nvPr/>
        </p:nvSpPr>
        <p:spPr>
          <a:xfrm>
            <a:off x="685800" y="1578114"/>
            <a:ext cx="4926349" cy="707886"/>
          </a:xfrm>
          <a:prstGeom prst="rect">
            <a:avLst/>
          </a:prstGeom>
          <a:noFill/>
        </p:spPr>
        <p:txBody>
          <a:bodyPr wrap="none" rtlCol="0">
            <a:spAutoFit/>
          </a:bodyPr>
          <a:lstStyle/>
          <a:p>
            <a:r>
              <a:rPr lang="ja-JP" altLang="en-US" sz="4000" dirty="0" smtClean="0">
                <a:solidFill>
                  <a:srgbClr val="FFFF00"/>
                </a:solidFill>
                <a:latin typeface="HGP創英角ｺﾞｼｯｸUB" pitchFamily="50" charset="-128"/>
                <a:ea typeface="HGP創英角ｺﾞｼｯｸUB" pitchFamily="50" charset="-128"/>
              </a:rPr>
              <a:t>誰に相談したらよいか</a:t>
            </a:r>
            <a:endParaRPr lang="en-US" sz="4000" dirty="0">
              <a:solidFill>
                <a:srgbClr val="FFFF00"/>
              </a:solidFill>
              <a:latin typeface="HGP創英角ｺﾞｼｯｸUB" pitchFamily="50" charset="-128"/>
              <a:ea typeface="HGP創英角ｺﾞｼｯｸUB" pitchFamily="50" charset="-128"/>
            </a:endParaRPr>
          </a:p>
        </p:txBody>
      </p:sp>
      <p:sp>
        <p:nvSpPr>
          <p:cNvPr id="9" name="TextBox 8"/>
          <p:cNvSpPr txBox="1"/>
          <p:nvPr/>
        </p:nvSpPr>
        <p:spPr>
          <a:xfrm>
            <a:off x="381000" y="4840069"/>
            <a:ext cx="8522743" cy="646331"/>
          </a:xfrm>
          <a:prstGeom prst="rect">
            <a:avLst/>
          </a:prstGeom>
          <a:noFill/>
          <a:ln w="76200">
            <a:solidFill>
              <a:srgbClr val="C00000"/>
            </a:solidFill>
          </a:ln>
        </p:spPr>
        <p:txBody>
          <a:bodyPr wrap="square" rtlCol="0">
            <a:spAutoFit/>
          </a:bodyPr>
          <a:lstStyle/>
          <a:p>
            <a:r>
              <a:rPr lang="ja-JP" altLang="en-US" sz="3600" dirty="0" smtClean="0">
                <a:solidFill>
                  <a:schemeClr val="bg1"/>
                </a:solidFill>
                <a:latin typeface="HGP創英角ｺﾞｼｯｸUB" pitchFamily="50" charset="-128"/>
                <a:ea typeface="HGP創英角ｺﾞｼｯｸUB" pitchFamily="50" charset="-128"/>
              </a:rPr>
              <a:t>地域包括支援セン</a:t>
            </a:r>
            <a:r>
              <a:rPr lang="ja-JP" altLang="en-US" sz="3600" smtClean="0">
                <a:solidFill>
                  <a:schemeClr val="bg1"/>
                </a:solidFill>
                <a:latin typeface="HGP創英角ｺﾞｼｯｸUB" pitchFamily="50" charset="-128"/>
                <a:ea typeface="HGP創英角ｺﾞｼｯｸUB" pitchFamily="50" charset="-128"/>
              </a:rPr>
              <a:t>ター ［いきいきセンター］</a:t>
            </a:r>
            <a:endParaRPr lang="en-US" altLang="ja-JP" sz="3600" dirty="0" smtClean="0">
              <a:solidFill>
                <a:schemeClr val="bg1"/>
              </a:solidFill>
              <a:latin typeface="HGP創英角ｺﾞｼｯｸUB" pitchFamily="50" charset="-128"/>
              <a:ea typeface="HGP創英角ｺﾞｼｯｸUB" pitchFamily="50" charset="-128"/>
            </a:endParaRPr>
          </a:p>
        </p:txBody>
      </p:sp>
      <p:sp>
        <p:nvSpPr>
          <p:cNvPr id="11" name="Rectangle 10"/>
          <p:cNvSpPr/>
          <p:nvPr/>
        </p:nvSpPr>
        <p:spPr>
          <a:xfrm>
            <a:off x="609600" y="2665274"/>
            <a:ext cx="5943600" cy="1754326"/>
          </a:xfrm>
          <a:prstGeom prst="rect">
            <a:avLst/>
          </a:prstGeom>
        </p:spPr>
        <p:txBody>
          <a:bodyPr wrap="square">
            <a:spAutoFit/>
          </a:bodyPr>
          <a:lstStyle/>
          <a:p>
            <a:r>
              <a:rPr lang="ja-JP" altLang="en-US" sz="3600" dirty="0" smtClean="0">
                <a:solidFill>
                  <a:srgbClr val="FFFF00"/>
                </a:solidFill>
                <a:latin typeface="HGP創英角ｺﾞｼｯｸUB" pitchFamily="50" charset="-128"/>
                <a:ea typeface="HGP創英角ｺﾞｼｯｸUB" pitchFamily="50" charset="-128"/>
              </a:rPr>
              <a:t>かかりつけ医</a:t>
            </a:r>
            <a:endParaRPr lang="en-US" altLang="ja-JP" sz="3600" dirty="0" smtClean="0">
              <a:solidFill>
                <a:srgbClr val="FFFF00"/>
              </a:solidFill>
              <a:latin typeface="HGP創英角ｺﾞｼｯｸUB" pitchFamily="50" charset="-128"/>
              <a:ea typeface="HGP創英角ｺﾞｼｯｸUB" pitchFamily="50" charset="-128"/>
            </a:endParaRPr>
          </a:p>
          <a:p>
            <a:endParaRPr lang="en-US" altLang="ja-JP" sz="3600" dirty="0" smtClean="0">
              <a:solidFill>
                <a:srgbClr val="FFFF00"/>
              </a:solidFill>
              <a:latin typeface="HGP創英角ｺﾞｼｯｸUB" pitchFamily="50" charset="-128"/>
              <a:ea typeface="HGP創英角ｺﾞｼｯｸUB" pitchFamily="50" charset="-128"/>
            </a:endParaRPr>
          </a:p>
          <a:p>
            <a:r>
              <a:rPr lang="ja-JP" altLang="en-US" sz="3600" dirty="0" smtClean="0">
                <a:solidFill>
                  <a:srgbClr val="FFFF00"/>
                </a:solidFill>
                <a:latin typeface="HGP創英角ｺﾞｼｯｸUB" pitchFamily="50" charset="-128"/>
                <a:ea typeface="HGP創英角ｺﾞｼｯｸUB" pitchFamily="50" charset="-128"/>
              </a:rPr>
              <a:t>病院ソーシャルワーカー</a:t>
            </a:r>
            <a:endParaRPr lang="en-US" altLang="ja-JP" sz="3600" dirty="0" smtClean="0">
              <a:solidFill>
                <a:srgbClr val="FFFF00"/>
              </a:solidFill>
              <a:latin typeface="HGP創英角ｺﾞｼｯｸUB" pitchFamily="50" charset="-128"/>
              <a:ea typeface="HGP創英角ｺﾞｼｯｸUB" pitchFamily="50"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sz="4800" dirty="0" smtClean="0">
                <a:solidFill>
                  <a:srgbClr val="FFFF00"/>
                </a:solidFill>
                <a:latin typeface="HGS創英角ｺﾞｼｯｸUB" pitchFamily="50" charset="-128"/>
                <a:ea typeface="HGS創英角ｺﾞｼｯｸUB" pitchFamily="50" charset="-128"/>
              </a:rPr>
              <a:t>なぜ家が一番なのか</a:t>
            </a:r>
            <a:r>
              <a:rPr lang="en-US" altLang="ja-JP" sz="4800" dirty="0" smtClean="0">
                <a:solidFill>
                  <a:srgbClr val="FFFF00"/>
                </a:solidFill>
                <a:latin typeface="HGS創英角ｺﾞｼｯｸUB" pitchFamily="50" charset="-128"/>
                <a:ea typeface="HGS創英角ｺﾞｼｯｸUB" pitchFamily="50" charset="-128"/>
              </a:rPr>
              <a:t>?</a:t>
            </a:r>
            <a:endParaRPr lang="en-US" sz="4800" dirty="0">
              <a:solidFill>
                <a:srgbClr val="FFFF00"/>
              </a:solidFill>
              <a:latin typeface="HGS創英角ｺﾞｼｯｸUB" pitchFamily="50" charset="-128"/>
              <a:ea typeface="HGS創英角ｺﾞｼｯｸUB" pitchFamily="50" charset="-128"/>
            </a:endParaRPr>
          </a:p>
        </p:txBody>
      </p:sp>
      <p:sp>
        <p:nvSpPr>
          <p:cNvPr id="3" name="Content Placeholder 2"/>
          <p:cNvSpPr>
            <a:spLocks noGrp="1"/>
          </p:cNvSpPr>
          <p:nvPr>
            <p:ph idx="1"/>
          </p:nvPr>
        </p:nvSpPr>
        <p:spPr/>
        <p:txBody>
          <a:bodyPr>
            <a:normAutofit/>
          </a:bodyPr>
          <a:lstStyle/>
          <a:p>
            <a:pPr algn="ctr">
              <a:buNone/>
            </a:pPr>
            <a:endParaRPr lang="en-US" altLang="ja-JP" sz="4800" dirty="0" smtClean="0">
              <a:solidFill>
                <a:srgbClr val="FFFF00"/>
              </a:solidFill>
              <a:latin typeface="HGS創英角ｺﾞｼｯｸUB" pitchFamily="50" charset="-128"/>
              <a:ea typeface="HGS創英角ｺﾞｼｯｸUB" pitchFamily="50" charset="-128"/>
            </a:endParaRPr>
          </a:p>
          <a:p>
            <a:pPr algn="ctr">
              <a:buNone/>
            </a:pPr>
            <a:r>
              <a:rPr lang="ja-JP" altLang="en-US" sz="4800" dirty="0" smtClean="0">
                <a:solidFill>
                  <a:schemeClr val="bg1"/>
                </a:solidFill>
                <a:latin typeface="HGS創英角ｺﾞｼｯｸUB" pitchFamily="50" charset="-128"/>
                <a:ea typeface="HGS創英角ｺﾞｼｯｸUB" pitchFamily="50" charset="-128"/>
              </a:rPr>
              <a:t>あなたらしい唯一の</a:t>
            </a:r>
            <a:r>
              <a:rPr lang="ja-JP" altLang="en-US" sz="4800" dirty="0" smtClean="0">
                <a:solidFill>
                  <a:schemeClr val="bg1"/>
                </a:solidFill>
                <a:latin typeface="HGS創英角ｺﾞｼｯｸUB" pitchFamily="50" charset="-128"/>
                <a:ea typeface="HGS創英角ｺﾞｼｯｸUB" pitchFamily="50" charset="-128"/>
              </a:rPr>
              <a:t>人生</a:t>
            </a:r>
            <a:endParaRPr lang="en-US" altLang="ja-JP" sz="4800" dirty="0" smtClean="0">
              <a:solidFill>
                <a:schemeClr val="bg1"/>
              </a:solidFill>
              <a:latin typeface="HGS創英角ｺﾞｼｯｸUB" pitchFamily="50" charset="-128"/>
              <a:ea typeface="HGS創英角ｺﾞｼｯｸUB" pitchFamily="50"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sz="4800" dirty="0" smtClean="0">
                <a:solidFill>
                  <a:schemeClr val="bg1"/>
                </a:solidFill>
                <a:latin typeface="HGS創英角ｺﾞｼｯｸUB" pitchFamily="50" charset="-128"/>
                <a:ea typeface="HGS創英角ｺﾞｼｯｸUB" pitchFamily="50" charset="-128"/>
              </a:rPr>
              <a:t>自分らしさ　とは</a:t>
            </a:r>
            <a:r>
              <a:rPr lang="en-US" altLang="ja-JP" sz="4800" dirty="0" smtClean="0">
                <a:solidFill>
                  <a:schemeClr val="bg1"/>
                </a:solidFill>
                <a:latin typeface="HGS創英角ｺﾞｼｯｸUB" pitchFamily="50" charset="-128"/>
                <a:ea typeface="HGS創英角ｺﾞｼｯｸUB" pitchFamily="50" charset="-128"/>
              </a:rPr>
              <a:t>?</a:t>
            </a:r>
            <a:endParaRPr lang="en-US" sz="4800" dirty="0">
              <a:solidFill>
                <a:schemeClr val="bg1"/>
              </a:solidFill>
              <a:latin typeface="HGS創英角ｺﾞｼｯｸUB" pitchFamily="50" charset="-128"/>
              <a:ea typeface="HGS創英角ｺﾞｼｯｸUB" pitchFamily="50" charset="-128"/>
            </a:endParaRPr>
          </a:p>
        </p:txBody>
      </p:sp>
      <p:sp>
        <p:nvSpPr>
          <p:cNvPr id="3" name="Content Placeholder 2"/>
          <p:cNvSpPr>
            <a:spLocks noGrp="1"/>
          </p:cNvSpPr>
          <p:nvPr>
            <p:ph idx="1"/>
          </p:nvPr>
        </p:nvSpPr>
        <p:spPr>
          <a:xfrm>
            <a:off x="381000" y="1600200"/>
            <a:ext cx="8382000" cy="4525963"/>
          </a:xfrm>
        </p:spPr>
        <p:txBody>
          <a:bodyPr>
            <a:normAutofit/>
          </a:bodyPr>
          <a:lstStyle/>
          <a:p>
            <a:pPr>
              <a:buClr>
                <a:schemeClr val="accent6">
                  <a:lumMod val="75000"/>
                </a:schemeClr>
              </a:buClr>
              <a:buFont typeface="Wingdings" pitchFamily="2" charset="2"/>
              <a:buChar char="p"/>
            </a:pPr>
            <a:r>
              <a:rPr lang="ja-JP" altLang="en-US" sz="4000" dirty="0" smtClean="0">
                <a:solidFill>
                  <a:srgbClr val="FFFF00"/>
                </a:solidFill>
                <a:latin typeface="HGS創英角ｺﾞｼｯｸUB" pitchFamily="50" charset="-128"/>
                <a:ea typeface="HGS創英角ｺﾞｼｯｸUB" pitchFamily="50" charset="-128"/>
              </a:rPr>
              <a:t>困難な仕事・大きな業績を達成？</a:t>
            </a:r>
            <a:endParaRPr lang="en-US" altLang="ja-JP" sz="4000" dirty="0" smtClean="0">
              <a:solidFill>
                <a:srgbClr val="FFFF00"/>
              </a:solidFill>
              <a:latin typeface="HGS創英角ｺﾞｼｯｸUB" pitchFamily="50" charset="-128"/>
              <a:ea typeface="HGS創英角ｺﾞｼｯｸUB" pitchFamily="50" charset="-128"/>
            </a:endParaRPr>
          </a:p>
          <a:p>
            <a:pPr>
              <a:buNone/>
            </a:pPr>
            <a:endParaRPr lang="en-US" altLang="ja-JP" sz="4000" dirty="0" smtClean="0">
              <a:solidFill>
                <a:srgbClr val="FFFF00"/>
              </a:solidFill>
              <a:latin typeface="HGS創英角ｺﾞｼｯｸUB" pitchFamily="50" charset="-128"/>
              <a:ea typeface="HGS創英角ｺﾞｼｯｸUB" pitchFamily="50" charset="-128"/>
            </a:endParaRPr>
          </a:p>
          <a:p>
            <a:pPr>
              <a:buClr>
                <a:schemeClr val="accent6">
                  <a:lumMod val="75000"/>
                </a:schemeClr>
              </a:buClr>
              <a:buFont typeface="Wingdings" pitchFamily="2" charset="2"/>
              <a:buChar char="p"/>
            </a:pPr>
            <a:r>
              <a:rPr lang="ja-JP" altLang="en-US" sz="4000" dirty="0" smtClean="0">
                <a:solidFill>
                  <a:srgbClr val="FFFF00"/>
                </a:solidFill>
                <a:latin typeface="HGS創英角ｺﾞｼｯｸUB" pitchFamily="50" charset="-128"/>
                <a:ea typeface="HGS創英角ｺﾞｼｯｸUB" pitchFamily="50" charset="-128"/>
              </a:rPr>
              <a:t>自由奔放・わがまま？</a:t>
            </a:r>
            <a:endParaRPr lang="en-US" altLang="ja-JP" sz="4000" dirty="0" smtClean="0">
              <a:solidFill>
                <a:srgbClr val="FFFF00"/>
              </a:solidFill>
              <a:latin typeface="HGS創英角ｺﾞｼｯｸUB" pitchFamily="50" charset="-128"/>
              <a:ea typeface="HGS創英角ｺﾞｼｯｸUB" pitchFamily="50" charset="-128"/>
            </a:endParaRPr>
          </a:p>
          <a:p>
            <a:pPr>
              <a:buNone/>
            </a:pPr>
            <a:endParaRPr lang="en-US" altLang="ja-JP" sz="4000" dirty="0" smtClean="0">
              <a:solidFill>
                <a:srgbClr val="FFFF00"/>
              </a:solidFill>
              <a:latin typeface="HGS創英角ｺﾞｼｯｸUB" pitchFamily="50" charset="-128"/>
              <a:ea typeface="HGS創英角ｺﾞｼｯｸUB" pitchFamily="50" charset="-128"/>
            </a:endParaRPr>
          </a:p>
          <a:p>
            <a:pPr>
              <a:buClr>
                <a:schemeClr val="accent6">
                  <a:lumMod val="75000"/>
                </a:schemeClr>
              </a:buClr>
              <a:buFont typeface="Wingdings" pitchFamily="2" charset="2"/>
              <a:buChar char="p"/>
            </a:pPr>
            <a:r>
              <a:rPr lang="ja-JP" altLang="en-US" sz="4000" dirty="0" smtClean="0">
                <a:solidFill>
                  <a:srgbClr val="FFFF00"/>
                </a:solidFill>
                <a:latin typeface="HGS創英角ｺﾞｼｯｸUB" pitchFamily="50" charset="-128"/>
                <a:ea typeface="HGS創英角ｺﾞｼｯｸUB" pitchFamily="50" charset="-128"/>
              </a:rPr>
              <a:t>何か特別でないといけないのか？</a:t>
            </a:r>
            <a:endParaRPr lang="en-US" altLang="ja-JP" sz="4000" dirty="0" smtClean="0">
              <a:solidFill>
                <a:srgbClr val="FFFF00"/>
              </a:solidFill>
              <a:latin typeface="HGS創英角ｺﾞｼｯｸUB" pitchFamily="50" charset="-128"/>
              <a:ea typeface="HGS創英角ｺﾞｼｯｸUB" pitchFamily="50" charset="-128"/>
            </a:endParaRPr>
          </a:p>
          <a:p>
            <a:pPr>
              <a:buNone/>
            </a:pPr>
            <a:endParaRPr lang="en-US" sz="4000" dirty="0" smtClean="0">
              <a:solidFill>
                <a:srgbClr val="FFFF00"/>
              </a:solidFill>
              <a:latin typeface="HGS創英角ｺﾞｼｯｸUB" pitchFamily="50" charset="-128"/>
              <a:ea typeface="HGS創英角ｺﾞｼｯｸUB" pitchFamily="50"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ja-JP" altLang="en-US" sz="4000" dirty="0" smtClean="0">
                <a:solidFill>
                  <a:schemeClr val="bg1"/>
                </a:solidFill>
                <a:latin typeface="HGS創英角ｺﾞｼｯｸUB" pitchFamily="50" charset="-128"/>
                <a:ea typeface="HGS創英角ｺﾞｼｯｸUB" pitchFamily="50" charset="-128"/>
              </a:rPr>
              <a:t>あなたらしい唯一の人生</a:t>
            </a:r>
            <a:r>
              <a:rPr lang="ja-JP" altLang="en-US" sz="4000" dirty="0" smtClean="0">
                <a:solidFill>
                  <a:schemeClr val="bg1"/>
                </a:solidFill>
                <a:latin typeface="HGS創英角ｺﾞｼｯｸUB" pitchFamily="50" charset="-128"/>
                <a:ea typeface="HGS創英角ｺﾞｼｯｸUB" pitchFamily="50" charset="-128"/>
              </a:rPr>
              <a:t>　とは</a:t>
            </a:r>
            <a:r>
              <a:rPr lang="en-US" altLang="ja-JP" sz="4000" dirty="0" smtClean="0">
                <a:solidFill>
                  <a:schemeClr val="bg1"/>
                </a:solidFill>
                <a:latin typeface="HGS創英角ｺﾞｼｯｸUB" pitchFamily="50" charset="-128"/>
                <a:ea typeface="HGS創英角ｺﾞｼｯｸUB" pitchFamily="50" charset="-128"/>
              </a:rPr>
              <a:t>?</a:t>
            </a:r>
            <a:endParaRPr lang="en-US" sz="4000" dirty="0">
              <a:solidFill>
                <a:schemeClr val="bg1"/>
              </a:solidFill>
              <a:latin typeface="HGS創英角ｺﾞｼｯｸUB" pitchFamily="50" charset="-128"/>
              <a:ea typeface="HGS創英角ｺﾞｼｯｸUB" pitchFamily="50" charset="-128"/>
            </a:endParaRPr>
          </a:p>
        </p:txBody>
      </p:sp>
      <p:pic>
        <p:nvPicPr>
          <p:cNvPr id="4098" name="Picture 2" descr="http://100habits.com/wp-content/uploads/viktor-Frankl.jpg"/>
          <p:cNvPicPr>
            <a:picLocks noChangeAspect="1" noChangeArrowheads="1"/>
          </p:cNvPicPr>
          <p:nvPr/>
        </p:nvPicPr>
        <p:blipFill>
          <a:blip r:embed="rId3" cstate="print"/>
          <a:srcRect/>
          <a:stretch>
            <a:fillRect/>
          </a:stretch>
        </p:blipFill>
        <p:spPr bwMode="auto">
          <a:xfrm>
            <a:off x="1828800" y="1725529"/>
            <a:ext cx="1905000" cy="2160671"/>
          </a:xfrm>
          <a:prstGeom prst="rect">
            <a:avLst/>
          </a:prstGeom>
          <a:noFill/>
        </p:spPr>
      </p:pic>
      <p:sp>
        <p:nvSpPr>
          <p:cNvPr id="5" name="TextBox 4"/>
          <p:cNvSpPr txBox="1"/>
          <p:nvPr/>
        </p:nvSpPr>
        <p:spPr>
          <a:xfrm>
            <a:off x="4038600" y="2030329"/>
            <a:ext cx="4191000" cy="646331"/>
          </a:xfrm>
          <a:prstGeom prst="rect">
            <a:avLst/>
          </a:prstGeom>
          <a:noFill/>
        </p:spPr>
        <p:txBody>
          <a:bodyPr wrap="square" rtlCol="0">
            <a:spAutoFit/>
          </a:bodyPr>
          <a:lstStyle/>
          <a:p>
            <a:r>
              <a:rPr lang="en-US" altLang="ja-JP" sz="3600" dirty="0" smtClean="0">
                <a:solidFill>
                  <a:srgbClr val="FFFF00"/>
                </a:solidFill>
                <a:latin typeface="HGS創英角ｺﾞｼｯｸUB" pitchFamily="50" charset="-128"/>
                <a:ea typeface="HGS創英角ｺﾞｼｯｸUB" pitchFamily="50" charset="-128"/>
              </a:rPr>
              <a:t>VE </a:t>
            </a:r>
            <a:r>
              <a:rPr lang="ja-JP" altLang="en-US" sz="3600" dirty="0" smtClean="0">
                <a:solidFill>
                  <a:srgbClr val="FFFF00"/>
                </a:solidFill>
                <a:latin typeface="HGS創英角ｺﾞｼｯｸUB" pitchFamily="50" charset="-128"/>
                <a:ea typeface="HGS創英角ｺﾞｼｯｸUB" pitchFamily="50" charset="-128"/>
              </a:rPr>
              <a:t>フランクル博士</a:t>
            </a:r>
            <a:endParaRPr lang="en-US" sz="3600" dirty="0">
              <a:solidFill>
                <a:srgbClr val="FFFF00"/>
              </a:solidFill>
              <a:latin typeface="HGS創英角ｺﾞｼｯｸUB" pitchFamily="50" charset="-128"/>
              <a:ea typeface="HGS創英角ｺﾞｼｯｸUB" pitchFamily="50" charset="-128"/>
            </a:endParaRPr>
          </a:p>
        </p:txBody>
      </p:sp>
      <p:sp>
        <p:nvSpPr>
          <p:cNvPr id="6" name="TextBox 5"/>
          <p:cNvSpPr txBox="1"/>
          <p:nvPr/>
        </p:nvSpPr>
        <p:spPr>
          <a:xfrm>
            <a:off x="304800" y="4145578"/>
            <a:ext cx="8382000" cy="707886"/>
          </a:xfrm>
          <a:prstGeom prst="rect">
            <a:avLst/>
          </a:prstGeom>
          <a:noFill/>
        </p:spPr>
        <p:txBody>
          <a:bodyPr wrap="square" rtlCol="0">
            <a:spAutoFit/>
          </a:bodyPr>
          <a:lstStyle/>
          <a:p>
            <a:r>
              <a:rPr lang="ja-JP" altLang="en-US" sz="4000" dirty="0" smtClean="0">
                <a:solidFill>
                  <a:schemeClr val="bg1">
                    <a:lumMod val="95000"/>
                  </a:schemeClr>
                </a:solidFill>
                <a:latin typeface="HGS創英角ｺﾞｼｯｸUB" pitchFamily="50" charset="-128"/>
                <a:ea typeface="HGS創英角ｺﾞｼｯｸUB" pitchFamily="50" charset="-128"/>
              </a:rPr>
              <a:t>世界で自分が唯一の存在であること</a:t>
            </a:r>
            <a:endParaRPr lang="en-US" sz="4000" dirty="0">
              <a:solidFill>
                <a:schemeClr val="bg1">
                  <a:lumMod val="95000"/>
                </a:schemeClr>
              </a:solidFill>
              <a:latin typeface="HGS創英角ｺﾞｼｯｸUB" pitchFamily="50" charset="-128"/>
              <a:ea typeface="HGS創英角ｺﾞｼｯｸUB" pitchFamily="50" charset="-128"/>
            </a:endParaRPr>
          </a:p>
        </p:txBody>
      </p:sp>
      <p:sp>
        <p:nvSpPr>
          <p:cNvPr id="9" name="TextBox 5"/>
          <p:cNvSpPr txBox="1"/>
          <p:nvPr/>
        </p:nvSpPr>
        <p:spPr>
          <a:xfrm>
            <a:off x="533400" y="4961692"/>
            <a:ext cx="7696200" cy="677108"/>
          </a:xfrm>
          <a:prstGeom prst="rect">
            <a:avLst/>
          </a:prstGeom>
          <a:noFill/>
        </p:spPr>
        <p:txBody>
          <a:bodyPr wrap="square" rtlCol="0">
            <a:spAutoFit/>
          </a:bodyPr>
          <a:lstStyle/>
          <a:p>
            <a:r>
              <a:rPr lang="ja-JP" altLang="en-US" sz="3800" dirty="0" smtClean="0">
                <a:solidFill>
                  <a:srgbClr val="FFFF00"/>
                </a:solidFill>
                <a:latin typeface="HGS創英角ｺﾞｼｯｸUB" pitchFamily="50" charset="-128"/>
                <a:ea typeface="HGS創英角ｺﾞｼｯｸUB" pitchFamily="50" charset="-128"/>
              </a:rPr>
              <a:t>～この世に自分</a:t>
            </a:r>
            <a:r>
              <a:rPr lang="ja-JP" altLang="en-US" sz="3800" dirty="0" smtClean="0">
                <a:solidFill>
                  <a:srgbClr val="FFFF00"/>
                </a:solidFill>
                <a:latin typeface="HGS創英角ｺﾞｼｯｸUB" pitchFamily="50" charset="-128"/>
                <a:ea typeface="HGS創英角ｺﾞｼｯｸUB" pitchFamily="50" charset="-128"/>
              </a:rPr>
              <a:t>のコピー</a:t>
            </a:r>
            <a:r>
              <a:rPr lang="ja-JP" altLang="en-US" sz="3800" dirty="0" smtClean="0">
                <a:solidFill>
                  <a:srgbClr val="FFFF00"/>
                </a:solidFill>
                <a:latin typeface="HGS創英角ｺﾞｼｯｸUB" pitchFamily="50" charset="-128"/>
                <a:ea typeface="HGS創英角ｺﾞｼｯｸUB" pitchFamily="50" charset="-128"/>
              </a:rPr>
              <a:t>は居ない</a:t>
            </a:r>
            <a:endParaRPr lang="en-US" sz="3800" dirty="0">
              <a:solidFill>
                <a:srgbClr val="FFFF00"/>
              </a:solidFill>
              <a:latin typeface="HGS創英角ｺﾞｼｯｸUB" pitchFamily="50" charset="-128"/>
              <a:ea typeface="HGS創英角ｺﾞｼｯｸUB" pitchFamily="50"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ja-JP" altLang="en-US" sz="4800" dirty="0" smtClean="0">
                <a:solidFill>
                  <a:schemeClr val="bg1"/>
                </a:solidFill>
                <a:latin typeface="HGS創英角ｺﾞｼｯｸUB" pitchFamily="50" charset="-128"/>
                <a:ea typeface="HGS創英角ｺﾞｼｯｸUB" pitchFamily="50" charset="-128"/>
              </a:rPr>
              <a:t>あなたらしい唯一の人生</a:t>
            </a:r>
            <a:r>
              <a:rPr lang="ja-JP" altLang="en-US" sz="4800" dirty="0" smtClean="0">
                <a:solidFill>
                  <a:schemeClr val="bg1"/>
                </a:solidFill>
                <a:latin typeface="HGS創英角ｺﾞｼｯｸUB" pitchFamily="50" charset="-128"/>
                <a:ea typeface="HGS創英角ｺﾞｼｯｸUB" pitchFamily="50" charset="-128"/>
              </a:rPr>
              <a:t>　</a:t>
            </a:r>
            <a:r>
              <a:rPr lang="en-US" altLang="ja-JP" sz="4800" dirty="0" smtClean="0">
                <a:solidFill>
                  <a:schemeClr val="bg1"/>
                </a:solidFill>
                <a:latin typeface="HGS創英角ｺﾞｼｯｸUB" pitchFamily="50" charset="-128"/>
                <a:ea typeface="HGS創英角ｺﾞｼｯｸUB" pitchFamily="50" charset="-128"/>
              </a:rPr>
              <a:t/>
            </a:r>
            <a:br>
              <a:rPr lang="en-US" altLang="ja-JP" sz="4800" dirty="0" smtClean="0">
                <a:solidFill>
                  <a:schemeClr val="bg1"/>
                </a:solidFill>
                <a:latin typeface="HGS創英角ｺﾞｼｯｸUB" pitchFamily="50" charset="-128"/>
                <a:ea typeface="HGS創英角ｺﾞｼｯｸUB" pitchFamily="50" charset="-128"/>
              </a:rPr>
            </a:br>
            <a:r>
              <a:rPr lang="ja-JP" altLang="en-US" sz="4800" dirty="0" smtClean="0">
                <a:solidFill>
                  <a:schemeClr val="bg1"/>
                </a:solidFill>
                <a:latin typeface="HGS創英角ｺﾞｼｯｸUB" pitchFamily="50" charset="-128"/>
                <a:ea typeface="HGS創英角ｺﾞｼｯｸUB" pitchFamily="50" charset="-128"/>
              </a:rPr>
              <a:t>を</a:t>
            </a:r>
            <a:r>
              <a:rPr lang="ja-JP" altLang="en-US" sz="4800" dirty="0" smtClean="0">
                <a:solidFill>
                  <a:schemeClr val="bg1"/>
                </a:solidFill>
                <a:latin typeface="HGS創英角ｺﾞｼｯｸUB" pitchFamily="50" charset="-128"/>
                <a:ea typeface="HGS創英角ｺﾞｼｯｸUB" pitchFamily="50" charset="-128"/>
              </a:rPr>
              <a:t>得るには</a:t>
            </a:r>
            <a:r>
              <a:rPr lang="en-US" altLang="ja-JP" sz="4800" dirty="0" smtClean="0">
                <a:solidFill>
                  <a:schemeClr val="bg1"/>
                </a:solidFill>
                <a:latin typeface="HGS創英角ｺﾞｼｯｸUB" pitchFamily="50" charset="-128"/>
                <a:ea typeface="HGS創英角ｺﾞｼｯｸUB" pitchFamily="50" charset="-128"/>
              </a:rPr>
              <a:t>?</a:t>
            </a:r>
            <a:endParaRPr lang="en-US" sz="4800" dirty="0">
              <a:solidFill>
                <a:schemeClr val="bg1"/>
              </a:solidFill>
              <a:latin typeface="HGS創英角ｺﾞｼｯｸUB" pitchFamily="50" charset="-128"/>
              <a:ea typeface="HGS創英角ｺﾞｼｯｸUB" pitchFamily="50" charset="-128"/>
            </a:endParaRPr>
          </a:p>
        </p:txBody>
      </p:sp>
      <p:sp>
        <p:nvSpPr>
          <p:cNvPr id="4" name="TextBox 6"/>
          <p:cNvSpPr txBox="1"/>
          <p:nvPr/>
        </p:nvSpPr>
        <p:spPr>
          <a:xfrm>
            <a:off x="528506" y="4191000"/>
            <a:ext cx="3877985" cy="830997"/>
          </a:xfrm>
          <a:prstGeom prst="rect">
            <a:avLst/>
          </a:prstGeom>
          <a:noFill/>
          <a:ln w="76200">
            <a:solidFill>
              <a:srgbClr val="92D050"/>
            </a:solidFill>
          </a:ln>
        </p:spPr>
        <p:txBody>
          <a:bodyPr wrap="none" rtlCol="0">
            <a:spAutoFit/>
          </a:bodyPr>
          <a:lstStyle/>
          <a:p>
            <a:r>
              <a:rPr lang="ja-JP" altLang="en-US" sz="4800" dirty="0" smtClean="0">
                <a:solidFill>
                  <a:schemeClr val="bg1"/>
                </a:solidFill>
                <a:latin typeface="HGS創英角ｺﾞｼｯｸUB" pitchFamily="50" charset="-128"/>
                <a:ea typeface="HGS創英角ｺﾞｼｯｸUB" pitchFamily="50" charset="-128"/>
              </a:rPr>
              <a:t>愛される</a:t>
            </a:r>
            <a:r>
              <a:rPr lang="ja-JP" altLang="en-US" sz="4800" dirty="0" smtClean="0">
                <a:solidFill>
                  <a:schemeClr val="bg1"/>
                </a:solidFill>
                <a:latin typeface="HGS創英角ｺﾞｼｯｸUB" pitchFamily="50" charset="-128"/>
                <a:ea typeface="HGS創英角ｺﾞｼｯｸUB" pitchFamily="50" charset="-128"/>
              </a:rPr>
              <a:t>こと</a:t>
            </a:r>
            <a:endParaRPr lang="en-US" sz="4800" dirty="0">
              <a:solidFill>
                <a:schemeClr val="bg1"/>
              </a:solidFill>
              <a:latin typeface="HGS創英角ｺﾞｼｯｸUB" pitchFamily="50" charset="-128"/>
              <a:ea typeface="HGS創英角ｺﾞｼｯｸUB" pitchFamily="50" charset="-128"/>
            </a:endParaRPr>
          </a:p>
        </p:txBody>
      </p:sp>
      <p:sp>
        <p:nvSpPr>
          <p:cNvPr id="5" name="TextBox 7"/>
          <p:cNvSpPr txBox="1"/>
          <p:nvPr/>
        </p:nvSpPr>
        <p:spPr>
          <a:xfrm>
            <a:off x="510935" y="5174397"/>
            <a:ext cx="7871065" cy="1138773"/>
          </a:xfrm>
          <a:prstGeom prst="rect">
            <a:avLst/>
          </a:prstGeom>
          <a:noFill/>
          <a:ln w="28575">
            <a:solidFill>
              <a:srgbClr val="92D050"/>
            </a:solidFill>
          </a:ln>
        </p:spPr>
        <p:txBody>
          <a:bodyPr wrap="none" rtlCol="0">
            <a:spAutoFit/>
          </a:bodyPr>
          <a:lstStyle/>
          <a:p>
            <a:r>
              <a:rPr lang="ja-JP" altLang="en-US" sz="3400" dirty="0" smtClean="0">
                <a:solidFill>
                  <a:srgbClr val="FFFF00"/>
                </a:solidFill>
                <a:latin typeface="HGS創英角ｺﾞｼｯｸUB" pitchFamily="50" charset="-128"/>
                <a:ea typeface="HGS創英角ｺﾞｼｯｸUB" pitchFamily="50" charset="-128"/>
              </a:rPr>
              <a:t>その</a:t>
            </a:r>
            <a:r>
              <a:rPr lang="ja-JP" altLang="en-US" sz="3400" dirty="0" smtClean="0">
                <a:solidFill>
                  <a:srgbClr val="FFFF00"/>
                </a:solidFill>
                <a:latin typeface="HGS創英角ｺﾞｼｯｸUB" pitchFamily="50" charset="-128"/>
                <a:ea typeface="HGS創英角ｺﾞｼｯｸUB" pitchFamily="50" charset="-128"/>
              </a:rPr>
              <a:t>人</a:t>
            </a:r>
            <a:r>
              <a:rPr lang="ja-JP" altLang="en-US" sz="3400" dirty="0" smtClean="0">
                <a:solidFill>
                  <a:srgbClr val="FFFF00"/>
                </a:solidFill>
                <a:latin typeface="HGS創英角ｺﾞｼｯｸUB" pitchFamily="50" charset="-128"/>
                <a:ea typeface="HGS創英角ｺﾞｼｯｸUB" pitchFamily="50" charset="-128"/>
              </a:rPr>
              <a:t>・猫</a:t>
            </a:r>
            <a:r>
              <a:rPr lang="en-US" altLang="ja-JP" sz="3400" dirty="0" smtClean="0">
                <a:solidFill>
                  <a:srgbClr val="FFFF00"/>
                </a:solidFill>
                <a:latin typeface="HGS創英角ｺﾞｼｯｸUB" pitchFamily="50" charset="-128"/>
                <a:ea typeface="HGS創英角ｺﾞｼｯｸUB" pitchFamily="50" charset="-128"/>
              </a:rPr>
              <a:t>?</a:t>
            </a:r>
            <a:r>
              <a:rPr lang="ja-JP" altLang="en-US" sz="3400" dirty="0" smtClean="0">
                <a:solidFill>
                  <a:srgbClr val="FFFF00"/>
                </a:solidFill>
                <a:latin typeface="HGS創英角ｺﾞｼｯｸUB" pitchFamily="50" charset="-128"/>
                <a:ea typeface="HGS創英角ｺﾞｼｯｸUB" pitchFamily="50" charset="-128"/>
              </a:rPr>
              <a:t>にとってあなた</a:t>
            </a:r>
            <a:r>
              <a:rPr lang="ja-JP" altLang="en-US" sz="3400" dirty="0" smtClean="0">
                <a:solidFill>
                  <a:srgbClr val="FFFF00"/>
                </a:solidFill>
                <a:latin typeface="HGS創英角ｺﾞｼｯｸUB" pitchFamily="50" charset="-128"/>
                <a:ea typeface="HGS創英角ｺﾞｼｯｸUB" pitchFamily="50" charset="-128"/>
              </a:rPr>
              <a:t>は</a:t>
            </a:r>
            <a:r>
              <a:rPr lang="ja-JP" altLang="en-US" sz="3400" dirty="0" smtClean="0">
                <a:solidFill>
                  <a:schemeClr val="bg1"/>
                </a:solidFill>
                <a:latin typeface="HGS創英角ｺﾞｼｯｸUB" pitchFamily="50" charset="-128"/>
                <a:ea typeface="HGS創英角ｺﾞｼｯｸUB" pitchFamily="50" charset="-128"/>
              </a:rPr>
              <a:t>唯一</a:t>
            </a:r>
            <a:r>
              <a:rPr lang="ja-JP" altLang="en-US" sz="3400" dirty="0" smtClean="0">
                <a:solidFill>
                  <a:schemeClr val="bg1"/>
                </a:solidFill>
                <a:latin typeface="HGS創英角ｺﾞｼｯｸUB" pitchFamily="50" charset="-128"/>
                <a:ea typeface="HGS創英角ｺﾞｼｯｸUB" pitchFamily="50" charset="-128"/>
              </a:rPr>
              <a:t>無二</a:t>
            </a:r>
            <a:endParaRPr lang="en-US" altLang="ja-JP" sz="3400" dirty="0" smtClean="0">
              <a:solidFill>
                <a:schemeClr val="bg1"/>
              </a:solidFill>
              <a:latin typeface="HGS創英角ｺﾞｼｯｸUB" pitchFamily="50" charset="-128"/>
              <a:ea typeface="HGS創英角ｺﾞｼｯｸUB" pitchFamily="50" charset="-128"/>
            </a:endParaRPr>
          </a:p>
          <a:p>
            <a:r>
              <a:rPr lang="ja-JP" altLang="en-US" sz="3400" dirty="0" smtClean="0">
                <a:solidFill>
                  <a:srgbClr val="FFFF00"/>
                </a:solidFill>
                <a:latin typeface="HGS創英角ｺﾞｼｯｸUB" pitchFamily="50" charset="-128"/>
                <a:ea typeface="HGS創英角ｺﾞｼｯｸUB" pitchFamily="50" charset="-128"/>
              </a:rPr>
              <a:t>の</a:t>
            </a:r>
            <a:r>
              <a:rPr lang="ja-JP" altLang="en-US" sz="3400" dirty="0" smtClean="0">
                <a:solidFill>
                  <a:srgbClr val="FFFF00"/>
                </a:solidFill>
                <a:latin typeface="HGS創英角ｺﾞｼｯｸUB" pitchFamily="50" charset="-128"/>
                <a:ea typeface="HGS創英角ｺﾞｼｯｸUB" pitchFamily="50" charset="-128"/>
              </a:rPr>
              <a:t>存在</a:t>
            </a:r>
            <a:endParaRPr lang="en-US" sz="3400" dirty="0">
              <a:solidFill>
                <a:srgbClr val="FFFF00"/>
              </a:solidFill>
              <a:latin typeface="HGS創英角ｺﾞｼｯｸUB" pitchFamily="50" charset="-128"/>
              <a:ea typeface="HGS創英角ｺﾞｼｯｸUB" pitchFamily="50" charset="-128"/>
            </a:endParaRPr>
          </a:p>
        </p:txBody>
      </p:sp>
      <p:sp>
        <p:nvSpPr>
          <p:cNvPr id="6" name="TextBox 6"/>
          <p:cNvSpPr txBox="1"/>
          <p:nvPr/>
        </p:nvSpPr>
        <p:spPr>
          <a:xfrm>
            <a:off x="452306" y="1676400"/>
            <a:ext cx="5109091" cy="830997"/>
          </a:xfrm>
          <a:prstGeom prst="rect">
            <a:avLst/>
          </a:prstGeom>
          <a:noFill/>
          <a:ln w="76200">
            <a:solidFill>
              <a:srgbClr val="00B0F0"/>
            </a:solidFill>
          </a:ln>
        </p:spPr>
        <p:txBody>
          <a:bodyPr wrap="none" rtlCol="0">
            <a:spAutoFit/>
          </a:bodyPr>
          <a:lstStyle/>
          <a:p>
            <a:r>
              <a:rPr lang="ja-JP" altLang="en-US" sz="4800" dirty="0" smtClean="0">
                <a:solidFill>
                  <a:srgbClr val="FFFF00"/>
                </a:solidFill>
                <a:latin typeface="HGS創英角ｺﾞｼｯｸUB" pitchFamily="50" charset="-128"/>
                <a:ea typeface="HGS創英角ｺﾞｼｯｸUB" pitchFamily="50" charset="-128"/>
              </a:rPr>
              <a:t>不完全であること</a:t>
            </a:r>
            <a:endParaRPr lang="en-US" sz="4800" dirty="0">
              <a:solidFill>
                <a:srgbClr val="FFFF00"/>
              </a:solidFill>
              <a:latin typeface="HGS創英角ｺﾞｼｯｸUB" pitchFamily="50" charset="-128"/>
              <a:ea typeface="HGS創英角ｺﾞｼｯｸUB" pitchFamily="50" charset="-128"/>
            </a:endParaRPr>
          </a:p>
        </p:txBody>
      </p:sp>
      <p:sp>
        <p:nvSpPr>
          <p:cNvPr id="8" name="TextBox 7"/>
          <p:cNvSpPr txBox="1"/>
          <p:nvPr/>
        </p:nvSpPr>
        <p:spPr>
          <a:xfrm>
            <a:off x="446415" y="2667000"/>
            <a:ext cx="8011785" cy="1138773"/>
          </a:xfrm>
          <a:prstGeom prst="rect">
            <a:avLst/>
          </a:prstGeom>
          <a:noFill/>
          <a:ln w="28575">
            <a:solidFill>
              <a:srgbClr val="00B0F0"/>
            </a:solidFill>
          </a:ln>
        </p:spPr>
        <p:txBody>
          <a:bodyPr wrap="square" rtlCol="0">
            <a:spAutoFit/>
          </a:bodyPr>
          <a:lstStyle/>
          <a:p>
            <a:r>
              <a:rPr lang="ja-JP" altLang="en-US" sz="3400" dirty="0" smtClean="0">
                <a:solidFill>
                  <a:schemeClr val="bg1">
                    <a:lumMod val="95000"/>
                  </a:schemeClr>
                </a:solidFill>
                <a:latin typeface="HGS創英角ｺﾞｼｯｸUB" pitchFamily="50" charset="-128"/>
                <a:ea typeface="HGS創英角ｺﾞｼｯｸUB" pitchFamily="50" charset="-128"/>
              </a:rPr>
              <a:t>不完全なかたちは人それぞれ違う</a:t>
            </a:r>
            <a:endParaRPr lang="en-US" altLang="ja-JP" sz="3400" dirty="0" smtClean="0">
              <a:solidFill>
                <a:schemeClr val="bg1">
                  <a:lumMod val="95000"/>
                </a:schemeClr>
              </a:solidFill>
              <a:latin typeface="HGS創英角ｺﾞｼｯｸUB" pitchFamily="50" charset="-128"/>
              <a:ea typeface="HGS創英角ｺﾞｼｯｸUB" pitchFamily="50" charset="-128"/>
            </a:endParaRPr>
          </a:p>
          <a:p>
            <a:r>
              <a:rPr lang="ja-JP" altLang="en-US" sz="3400" dirty="0" smtClean="0">
                <a:solidFill>
                  <a:srgbClr val="FFFF00"/>
                </a:solidFill>
                <a:latin typeface="HGS創英角ｺﾞｼｯｸUB" pitchFamily="50" charset="-128"/>
                <a:ea typeface="HGS創英角ｺﾞｼｯｸUB" pitchFamily="50" charset="-128"/>
              </a:rPr>
              <a:t>皆が完全・完璧だったら、個性</a:t>
            </a:r>
            <a:r>
              <a:rPr lang="ja-JP" altLang="en-US" sz="3400" dirty="0" smtClean="0">
                <a:solidFill>
                  <a:srgbClr val="FFFF00"/>
                </a:solidFill>
                <a:latin typeface="HGS創英角ｺﾞｼｯｸUB" pitchFamily="50" charset="-128"/>
                <a:ea typeface="HGS創英角ｺﾞｼｯｸUB" pitchFamily="50" charset="-128"/>
              </a:rPr>
              <a:t>は</a:t>
            </a:r>
            <a:r>
              <a:rPr lang="ja-JP" altLang="en-US" sz="3400" dirty="0" smtClean="0">
                <a:solidFill>
                  <a:srgbClr val="FFFF00"/>
                </a:solidFill>
                <a:latin typeface="HGS創英角ｺﾞｼｯｸUB" pitchFamily="50" charset="-128"/>
                <a:ea typeface="HGS創英角ｺﾞｼｯｸUB" pitchFamily="50" charset="-128"/>
              </a:rPr>
              <a:t>ない</a:t>
            </a:r>
            <a:endParaRPr lang="en-US" sz="3400" dirty="0">
              <a:solidFill>
                <a:srgbClr val="FFFF00"/>
              </a:solidFill>
              <a:latin typeface="HGS創英角ｺﾞｼｯｸUB" pitchFamily="50" charset="-128"/>
              <a:ea typeface="HGS創英角ｺﾞｼｯｸUB"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heckerboard(across)">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ja-JP" altLang="en-US" sz="4800" dirty="0" smtClean="0">
                <a:solidFill>
                  <a:schemeClr val="bg1">
                    <a:lumMod val="95000"/>
                  </a:schemeClr>
                </a:solidFill>
                <a:latin typeface="HGS創英角ｺﾞｼｯｸUB" pitchFamily="50" charset="-128"/>
                <a:ea typeface="HGS創英角ｺﾞｼｯｸUB" pitchFamily="50" charset="-128"/>
              </a:rPr>
              <a:t>あたたらし唯一の人生</a:t>
            </a:r>
            <a:r>
              <a:rPr lang="ja-JP" altLang="en-US" sz="4800" dirty="0" smtClean="0">
                <a:solidFill>
                  <a:schemeClr val="bg1">
                    <a:lumMod val="95000"/>
                  </a:schemeClr>
                </a:solidFill>
                <a:latin typeface="HGS創英角ｺﾞｼｯｸUB" pitchFamily="50" charset="-128"/>
                <a:ea typeface="HGS創英角ｺﾞｼｯｸUB" pitchFamily="50" charset="-128"/>
              </a:rPr>
              <a:t>　とは</a:t>
            </a:r>
            <a:r>
              <a:rPr lang="en-US" altLang="ja-JP" sz="4800" dirty="0" smtClean="0">
                <a:solidFill>
                  <a:schemeClr val="bg1">
                    <a:lumMod val="95000"/>
                  </a:schemeClr>
                </a:solidFill>
                <a:latin typeface="HGS創英角ｺﾞｼｯｸUB" pitchFamily="50" charset="-128"/>
                <a:ea typeface="HGS創英角ｺﾞｼｯｸUB" pitchFamily="50" charset="-128"/>
              </a:rPr>
              <a:t>?</a:t>
            </a:r>
            <a:endParaRPr lang="en-US" sz="4800" dirty="0">
              <a:solidFill>
                <a:schemeClr val="bg1">
                  <a:lumMod val="95000"/>
                </a:schemeClr>
              </a:solidFill>
              <a:latin typeface="HGS創英角ｺﾞｼｯｸUB" pitchFamily="50" charset="-128"/>
              <a:ea typeface="HGS創英角ｺﾞｼｯｸUB" pitchFamily="50" charset="-128"/>
            </a:endParaRPr>
          </a:p>
        </p:txBody>
      </p:sp>
      <p:sp>
        <p:nvSpPr>
          <p:cNvPr id="4" name="正方形/長方形 3"/>
          <p:cNvSpPr/>
          <p:nvPr/>
        </p:nvSpPr>
        <p:spPr>
          <a:xfrm>
            <a:off x="533400" y="1447800"/>
            <a:ext cx="7924800" cy="1446550"/>
          </a:xfrm>
          <a:prstGeom prst="rect">
            <a:avLst/>
          </a:prstGeom>
        </p:spPr>
        <p:txBody>
          <a:bodyPr wrap="square">
            <a:spAutoFit/>
          </a:bodyPr>
          <a:lstStyle/>
          <a:p>
            <a:pPr>
              <a:buClr>
                <a:schemeClr val="accent6">
                  <a:lumMod val="75000"/>
                </a:schemeClr>
              </a:buClr>
              <a:buFont typeface="Wingdings" pitchFamily="2" charset="2"/>
              <a:buChar char="p"/>
            </a:pPr>
            <a:r>
              <a:rPr lang="ja-JP" altLang="en-US" sz="3800" dirty="0" smtClean="0">
                <a:solidFill>
                  <a:srgbClr val="FFFF00"/>
                </a:solidFill>
                <a:latin typeface="HGS創英角ｺﾞｼｯｸUB" pitchFamily="50" charset="-128"/>
                <a:ea typeface="HGS創英角ｺﾞｼｯｸUB" pitchFamily="50" charset="-128"/>
              </a:rPr>
              <a:t>「</a:t>
            </a:r>
            <a:r>
              <a:rPr lang="ja-JP" altLang="en-US" sz="3800" dirty="0" smtClean="0">
                <a:solidFill>
                  <a:srgbClr val="FFFF00"/>
                </a:solidFill>
                <a:latin typeface="HGS創英角ｺﾞｼｯｸUB" pitchFamily="50" charset="-128"/>
                <a:ea typeface="HGS創英角ｺﾞｼｯｸUB" pitchFamily="50" charset="-128"/>
              </a:rPr>
              <a:t>あたらしさ</a:t>
            </a:r>
            <a:r>
              <a:rPr lang="ja-JP" altLang="en-US" sz="3800" dirty="0" smtClean="0">
                <a:solidFill>
                  <a:srgbClr val="FFFF00"/>
                </a:solidFill>
                <a:latin typeface="HGS創英角ｺﾞｼｯｸUB" pitchFamily="50" charset="-128"/>
                <a:ea typeface="HGS創英角ｺﾞｼｯｸUB" pitchFamily="50" charset="-128"/>
              </a:rPr>
              <a:t>」</a:t>
            </a:r>
            <a:r>
              <a:rPr lang="ja-JP" altLang="en-US" sz="3800" dirty="0" smtClean="0">
                <a:solidFill>
                  <a:srgbClr val="FFFF00"/>
                </a:solidFill>
                <a:latin typeface="HGS創英角ｺﾞｼｯｸUB" pitchFamily="50" charset="-128"/>
                <a:ea typeface="HGS創英角ｺﾞｼｯｸUB" pitchFamily="50" charset="-128"/>
              </a:rPr>
              <a:t>は</a:t>
            </a:r>
            <a:r>
              <a:rPr lang="ja-JP" altLang="en-US" sz="4400" dirty="0" smtClean="0">
                <a:solidFill>
                  <a:schemeClr val="bg1"/>
                </a:solidFill>
                <a:latin typeface="HGS創英角ｺﾞｼｯｸUB" pitchFamily="50" charset="-128"/>
                <a:ea typeface="HGS創英角ｺﾞｼｯｸUB" pitchFamily="50" charset="-128"/>
              </a:rPr>
              <a:t>「</a:t>
            </a:r>
            <a:r>
              <a:rPr lang="ja-JP" altLang="en-US" sz="4400" dirty="0" smtClean="0">
                <a:solidFill>
                  <a:schemeClr val="bg1"/>
                </a:solidFill>
                <a:latin typeface="HGS創英角ｺﾞｼｯｸUB" pitchFamily="50" charset="-128"/>
                <a:ea typeface="HGS創英角ｺﾞｼｯｸUB" pitchFamily="50" charset="-128"/>
              </a:rPr>
              <a:t>社会生活」</a:t>
            </a:r>
            <a:endParaRPr lang="en-US" altLang="ja-JP" sz="4400" dirty="0" smtClean="0">
              <a:solidFill>
                <a:schemeClr val="bg1"/>
              </a:solidFill>
              <a:latin typeface="HGS創英角ｺﾞｼｯｸUB" pitchFamily="50" charset="-128"/>
              <a:ea typeface="HGS創英角ｺﾞｼｯｸUB" pitchFamily="50" charset="-128"/>
            </a:endParaRPr>
          </a:p>
          <a:p>
            <a:r>
              <a:rPr lang="ja-JP" altLang="en-US" sz="4400" dirty="0" smtClean="0">
                <a:solidFill>
                  <a:schemeClr val="bg1"/>
                </a:solidFill>
                <a:latin typeface="HGS創英角ｺﾞｼｯｸUB" pitchFamily="50" charset="-128"/>
                <a:ea typeface="HGS創英角ｺﾞｼｯｸUB" pitchFamily="50" charset="-128"/>
              </a:rPr>
              <a:t>　</a:t>
            </a:r>
            <a:r>
              <a:rPr lang="ja-JP" altLang="en-US" sz="3800" dirty="0" smtClean="0">
                <a:solidFill>
                  <a:srgbClr val="FFFF00"/>
                </a:solidFill>
                <a:latin typeface="HGS創英角ｺﾞｼｯｸUB" pitchFamily="50" charset="-128"/>
                <a:ea typeface="HGS創英角ｺﾞｼｯｸUB" pitchFamily="50" charset="-128"/>
              </a:rPr>
              <a:t>の中にし</a:t>
            </a:r>
            <a:r>
              <a:rPr lang="ja-JP" altLang="en-US" sz="3800" dirty="0" smtClean="0">
                <a:solidFill>
                  <a:srgbClr val="FFFF00"/>
                </a:solidFill>
                <a:latin typeface="HGS創英角ｺﾞｼｯｸUB" pitchFamily="50" charset="-128"/>
                <a:ea typeface="HGS創英角ｺﾞｼｯｸUB" pitchFamily="50" charset="-128"/>
              </a:rPr>
              <a:t>か見つけられない</a:t>
            </a:r>
            <a:endParaRPr lang="en-US" altLang="ja-JP" sz="3800" dirty="0" smtClean="0">
              <a:solidFill>
                <a:srgbClr val="FFFF00"/>
              </a:solidFill>
              <a:latin typeface="HGS創英角ｺﾞｼｯｸUB" pitchFamily="50" charset="-128"/>
              <a:ea typeface="HGS創英角ｺﾞｼｯｸUB" pitchFamily="50" charset="-128"/>
            </a:endParaRPr>
          </a:p>
        </p:txBody>
      </p:sp>
      <p:sp>
        <p:nvSpPr>
          <p:cNvPr id="5" name="正方形/長方形 4"/>
          <p:cNvSpPr/>
          <p:nvPr/>
        </p:nvSpPr>
        <p:spPr>
          <a:xfrm>
            <a:off x="533400" y="3105835"/>
            <a:ext cx="8001000" cy="1292662"/>
          </a:xfrm>
          <a:prstGeom prst="rect">
            <a:avLst/>
          </a:prstGeom>
        </p:spPr>
        <p:txBody>
          <a:bodyPr wrap="square">
            <a:spAutoFit/>
          </a:bodyPr>
          <a:lstStyle/>
          <a:p>
            <a:pPr>
              <a:buClr>
                <a:schemeClr val="accent6">
                  <a:lumMod val="75000"/>
                </a:schemeClr>
              </a:buClr>
              <a:buFont typeface="Wingdings" pitchFamily="2" charset="2"/>
              <a:buChar char="p"/>
            </a:pPr>
            <a:r>
              <a:rPr lang="ja-JP" altLang="en-US" sz="4000" dirty="0" smtClean="0">
                <a:solidFill>
                  <a:schemeClr val="bg1"/>
                </a:solidFill>
                <a:latin typeface="HGS創英角ｺﾞｼｯｸUB" pitchFamily="50" charset="-128"/>
                <a:ea typeface="HGS創英角ｺﾞｼｯｸUB" pitchFamily="50" charset="-128"/>
              </a:rPr>
              <a:t>「社会生活」は</a:t>
            </a:r>
            <a:r>
              <a:rPr lang="ja-JP" altLang="en-US" sz="3800" dirty="0" smtClean="0">
                <a:solidFill>
                  <a:schemeClr val="bg1"/>
                </a:solidFill>
                <a:latin typeface="HGS創英角ｺﾞｼｯｸUB" pitchFamily="50" charset="-128"/>
                <a:ea typeface="HGS創英角ｺﾞｼｯｸUB" pitchFamily="50" charset="-128"/>
              </a:rPr>
              <a:t>住み慣れた家や</a:t>
            </a:r>
            <a:endParaRPr lang="en-US" altLang="ja-JP" sz="3800" dirty="0" smtClean="0">
              <a:solidFill>
                <a:schemeClr val="bg1"/>
              </a:solidFill>
              <a:latin typeface="HGS創英角ｺﾞｼｯｸUB" pitchFamily="50" charset="-128"/>
              <a:ea typeface="HGS創英角ｺﾞｼｯｸUB" pitchFamily="50" charset="-128"/>
            </a:endParaRPr>
          </a:p>
          <a:p>
            <a:pPr>
              <a:buNone/>
            </a:pPr>
            <a:r>
              <a:rPr lang="ja-JP" altLang="en-US" sz="3800" dirty="0" smtClean="0">
                <a:solidFill>
                  <a:schemeClr val="bg1"/>
                </a:solidFill>
                <a:latin typeface="HGS創英角ｺﾞｼｯｸUB" pitchFamily="50" charset="-128"/>
                <a:ea typeface="HGS創英角ｺﾞｼｯｸUB" pitchFamily="50" charset="-128"/>
              </a:rPr>
              <a:t>　地域でこそ行いやすい</a:t>
            </a:r>
            <a:endParaRPr lang="en-US" altLang="ja-JP" sz="3800" dirty="0" smtClean="0">
              <a:solidFill>
                <a:schemeClr val="bg1"/>
              </a:solidFill>
              <a:latin typeface="HGS創英角ｺﾞｼｯｸUB" pitchFamily="50" charset="-128"/>
              <a:ea typeface="HGS創英角ｺﾞｼｯｸUB" pitchFamily="50" charset="-128"/>
            </a:endParaRPr>
          </a:p>
        </p:txBody>
      </p:sp>
      <p:sp>
        <p:nvSpPr>
          <p:cNvPr id="6" name="正方形/長方形 5"/>
          <p:cNvSpPr/>
          <p:nvPr/>
        </p:nvSpPr>
        <p:spPr>
          <a:xfrm>
            <a:off x="533400" y="4809292"/>
            <a:ext cx="8001000" cy="677108"/>
          </a:xfrm>
          <a:prstGeom prst="rect">
            <a:avLst/>
          </a:prstGeom>
        </p:spPr>
        <p:txBody>
          <a:bodyPr wrap="square">
            <a:spAutoFit/>
          </a:bodyPr>
          <a:lstStyle/>
          <a:p>
            <a:pPr>
              <a:buClr>
                <a:schemeClr val="accent6">
                  <a:lumMod val="75000"/>
                </a:schemeClr>
              </a:buClr>
              <a:buFont typeface="Wingdings" pitchFamily="2" charset="2"/>
              <a:buChar char="p"/>
            </a:pPr>
            <a:r>
              <a:rPr lang="ja-JP" altLang="en-US" sz="3800" dirty="0" smtClean="0">
                <a:solidFill>
                  <a:srgbClr val="FFFF00"/>
                </a:solidFill>
                <a:latin typeface="HGS創英角ｺﾞｼｯｸUB" pitchFamily="50" charset="-128"/>
                <a:ea typeface="HGS創英角ｺﾞｼｯｸUB" pitchFamily="50" charset="-128"/>
              </a:rPr>
              <a:t>自分・家が完全である必要</a:t>
            </a:r>
            <a:r>
              <a:rPr lang="ja-JP" altLang="en-US" sz="3800" dirty="0" smtClean="0">
                <a:solidFill>
                  <a:srgbClr val="FFFF00"/>
                </a:solidFill>
                <a:latin typeface="HGS創英角ｺﾞｼｯｸUB" pitchFamily="50" charset="-128"/>
                <a:ea typeface="HGS創英角ｺﾞｼｯｸUB" pitchFamily="50" charset="-128"/>
              </a:rPr>
              <a:t>はない</a:t>
            </a:r>
            <a:endParaRPr lang="en-US" altLang="ja-JP" sz="3800" dirty="0" smtClean="0">
              <a:solidFill>
                <a:srgbClr val="FFFF00"/>
              </a:solidFill>
              <a:latin typeface="HGS創英角ｺﾞｼｯｸUB" pitchFamily="50" charset="-128"/>
              <a:ea typeface="HGS創英角ｺﾞｼｯｸUB" pitchFamily="50"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3" cstate="print"/>
          <a:srcRect/>
          <a:stretch>
            <a:fillRect/>
          </a:stretch>
        </p:blipFill>
        <p:spPr bwMode="auto">
          <a:xfrm>
            <a:off x="0" y="533400"/>
            <a:ext cx="9144000" cy="5835024"/>
          </a:xfrm>
          <a:prstGeom prst="rect">
            <a:avLst/>
          </a:prstGeom>
          <a:noFill/>
          <a:ln w="9525">
            <a:noFill/>
            <a:miter lim="800000"/>
            <a:headEnd/>
            <a:tailEnd/>
          </a:ln>
        </p:spPr>
      </p:pic>
      <p:sp>
        <p:nvSpPr>
          <p:cNvPr id="6" name="7-Point Star 5"/>
          <p:cNvSpPr/>
          <p:nvPr/>
        </p:nvSpPr>
        <p:spPr>
          <a:xfrm>
            <a:off x="6248400" y="1143000"/>
            <a:ext cx="2895600" cy="2209800"/>
          </a:xfrm>
          <a:prstGeom prst="star7">
            <a:avLst/>
          </a:prstGeom>
          <a:solidFill>
            <a:schemeClr val="accent6">
              <a:lumMod val="75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0" dirty="0" smtClean="0">
                <a:solidFill>
                  <a:srgbClr val="FFFF00"/>
                </a:solidFill>
                <a:latin typeface="HGS創英角ｺﾞｼｯｸUB" pitchFamily="50" charset="-128"/>
                <a:ea typeface="HGS創英角ｺﾞｼｯｸUB" pitchFamily="50" charset="-128"/>
              </a:rPr>
              <a:t>結論</a:t>
            </a:r>
            <a:endParaRPr lang="en-US" sz="6000" dirty="0">
              <a:solidFill>
                <a:srgbClr val="FFFF00"/>
              </a:solidFill>
              <a:latin typeface="HGS創英角ｺﾞｼｯｸUB" pitchFamily="50" charset="-128"/>
              <a:ea typeface="HGS創英角ｺﾞｼｯｸUB" pitchFamily="50"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TotalTime>
  <Words>651</Words>
  <Application>Microsoft Office PowerPoint</Application>
  <PresentationFormat>画面に合わせる (4:3)</PresentationFormat>
  <Paragraphs>82</Paragraphs>
  <Slides>10</Slides>
  <Notes>10</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Office Theme</vt:lpstr>
      <vt:lpstr>福岡東在宅療養シンポジウム</vt:lpstr>
      <vt:lpstr>シンポジウムの目的</vt:lpstr>
      <vt:lpstr>在宅療養を支えるサービス</vt:lpstr>
      <vt:lpstr>なぜ家が一番なのか?</vt:lpstr>
      <vt:lpstr>自分らしさ　とは?</vt:lpstr>
      <vt:lpstr>あなたらしい唯一の人生　とは?</vt:lpstr>
      <vt:lpstr>あなたらしい唯一の人生　 を得るには?</vt:lpstr>
      <vt:lpstr>あたたらし唯一の人生　とは?</vt:lpstr>
      <vt:lpstr>スライド 9</vt:lpstr>
      <vt:lpstr>ご参加　有難うございまいした</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hirokiito</dc:creator>
  <cp:lastModifiedBy>AOBA</cp:lastModifiedBy>
  <cp:revision>32</cp:revision>
  <dcterms:created xsi:type="dcterms:W3CDTF">2006-08-16T00:00:00Z</dcterms:created>
  <dcterms:modified xsi:type="dcterms:W3CDTF">2014-11-14T10:00:26Z</dcterms:modified>
</cp:coreProperties>
</file>