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60" r:id="rId3"/>
    <p:sldId id="273" r:id="rId4"/>
    <p:sldId id="282" r:id="rId5"/>
    <p:sldId id="279" r:id="rId6"/>
    <p:sldId id="278" r:id="rId7"/>
    <p:sldId id="265" r:id="rId8"/>
    <p:sldId id="27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01" autoAdjust="0"/>
  </p:normalViewPr>
  <p:slideViewPr>
    <p:cSldViewPr>
      <p:cViewPr varScale="1">
        <p:scale>
          <a:sx n="77" d="100"/>
          <a:sy n="77" d="100"/>
        </p:scale>
        <p:origin x="26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08FB2-5E9C-420A-8C49-AFDF746EE1C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BADB3-5DAC-4D3B-A752-A07056A7A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9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3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ADB3-5DAC-4D3B-A752-A07056A7A8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シンポジウム</a:t>
            </a:r>
            <a:r>
              <a:rPr lang="en-US" altLang="ja-JP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2015 </a:t>
            </a:r>
            <a:r>
              <a:rPr lang="ja-JP" altLang="en-US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の目的</a:t>
            </a:r>
            <a:endParaRPr 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p"/>
            </a:pPr>
            <a:r>
              <a:rPr lang="ja-JP" altLang="en-US" sz="40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在宅介護の体験談</a:t>
            </a:r>
            <a:endParaRPr lang="en-US" altLang="ja-JP" sz="40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742950" indent="-7429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なぜ家が一番よいのか　をいっしょに考えたい</a:t>
            </a:r>
            <a:endParaRPr lang="en-US" altLang="ja-JP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p"/>
            </a:pPr>
            <a:r>
              <a:rPr lang="ja-JP" altLang="en-US" sz="40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在宅療養を支えるサービスの紹介</a:t>
            </a:r>
            <a:endParaRPr lang="en-US" altLang="ja-JP" sz="40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ja-JP" altLang="en-US" dirty="0" err="1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ちょっ</a:t>
            </a:r>
            <a:r>
              <a:rPr lang="ja-JP" altLang="en-US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とだけでも家に帰れることを知ってほしい</a:t>
            </a:r>
            <a:endParaRPr lang="en-US" altLang="ja-JP" dirty="0" smtClean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1417638"/>
            <a:ext cx="5943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やっぱり家が一番</a:t>
            </a:r>
            <a:r>
              <a:rPr lang="ja-JP" altLang="en-US" sz="4000" dirty="0" err="1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よか</a:t>
            </a:r>
            <a:r>
              <a:rPr lang="en-US" altLang="ja-JP" sz="40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r>
              <a:rPr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なぜ</a:t>
            </a:r>
            <a:r>
              <a:rPr lang="en-US" altLang="ja-JP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?</a:t>
            </a:r>
            <a:endParaRPr lang="en-US" sz="40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098" name="Picture 2" descr="http://100habits.com/wp-content/uploads/viktor-Fran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1981200" cy="2247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203032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 </a:t>
            </a:r>
            <a:r>
              <a:rPr lang="ja-JP" altLang="en-US" sz="36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フランクル博士</a:t>
            </a:r>
            <a:endParaRPr lang="en-US" sz="36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8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</a:t>
            </a:r>
            <a:r>
              <a:rPr lang="ja-JP" altLang="en-US" sz="36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たちは何に</a:t>
            </a:r>
            <a:r>
              <a:rPr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人生の意味</a:t>
            </a:r>
            <a:r>
              <a:rPr lang="ja-JP" altLang="en-US" sz="36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を感じるのか</a:t>
            </a:r>
            <a:endParaRPr lang="en-US" altLang="ja-JP" sz="36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36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 smtClean="0">
                <a:solidFill>
                  <a:schemeClr val="bg1">
                    <a:lumMod val="9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世界で自分が唯一の存在であること</a:t>
            </a:r>
            <a:endParaRPr lang="en-US" altLang="ja-JP" sz="4000" dirty="0" smtClean="0">
              <a:solidFill>
                <a:schemeClr val="bg1">
                  <a:lumMod val="9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　この世に自分のコピーは居ない</a:t>
            </a:r>
            <a:endParaRPr lang="en-US" sz="36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524000" y="1417638"/>
            <a:ext cx="5943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304800" y="4876800"/>
            <a:ext cx="8458200" cy="152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9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唯一の存在であることを感じるには❓</a:t>
            </a:r>
            <a:endParaRPr lang="en-US" sz="39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457200" y="1683603"/>
            <a:ext cx="4596130" cy="83099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❶　愛されること</a:t>
            </a:r>
            <a:endParaRPr lang="en-US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57200" y="2850595"/>
            <a:ext cx="8305800" cy="67710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その人にとってあなたは</a:t>
            </a:r>
            <a:r>
              <a:rPr lang="ja-JP" altLang="en-US" sz="38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唯一無二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の存在</a:t>
            </a:r>
            <a:endParaRPr lang="en-US" sz="38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524000" y="1417638"/>
            <a:ext cx="5943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7"/>
          <p:cNvSpPr txBox="1"/>
          <p:nvPr/>
        </p:nvSpPr>
        <p:spPr>
          <a:xfrm>
            <a:off x="457200" y="3863698"/>
            <a:ext cx="7772400" cy="7078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人々との</a:t>
            </a:r>
            <a:r>
              <a:rPr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社会生活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の中で感じやすい</a:t>
            </a:r>
            <a:endParaRPr lang="en-US" sz="38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57200" y="4876800"/>
            <a:ext cx="8305800" cy="135421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社会生活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は住み慣れた</a:t>
            </a:r>
            <a:r>
              <a:rPr lang="ja-JP" altLang="en-US" sz="4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</a:t>
            </a:r>
            <a:r>
              <a:rPr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endParaRPr lang="en-US" altLang="ja-JP" sz="38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800" dirty="0" err="1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こそ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行いやすい</a:t>
            </a:r>
            <a:endParaRPr lang="en-US" sz="38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9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唯一の存在であることを感じるには❓</a:t>
            </a:r>
            <a:endParaRPr lang="en-US" sz="39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6415" y="1600200"/>
            <a:ext cx="5827236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❷　不完全であること</a:t>
            </a:r>
            <a:endParaRPr lang="en-US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15" y="2593618"/>
            <a:ext cx="8011785" cy="126188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800" dirty="0" smtClean="0">
                <a:solidFill>
                  <a:schemeClr val="bg1">
                    <a:lumMod val="9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不完全な形は人それぞれ違う</a:t>
            </a:r>
            <a:endParaRPr lang="en-US" altLang="ja-JP" sz="3800" dirty="0" smtClean="0">
              <a:solidFill>
                <a:schemeClr val="bg1">
                  <a:lumMod val="9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皆が完全・完璧だったら個性はない</a:t>
            </a:r>
            <a:endParaRPr lang="en-US" sz="38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46415" y="1417638"/>
            <a:ext cx="5943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7"/>
          <p:cNvSpPr txBox="1"/>
          <p:nvPr/>
        </p:nvSpPr>
        <p:spPr>
          <a:xfrm>
            <a:off x="446415" y="4017923"/>
            <a:ext cx="8305799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プライバシー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歴史・思い出・秘密</a:t>
            </a:r>
            <a:r>
              <a:rPr lang="ja-JP" altLang="en-US" sz="3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など</a:t>
            </a:r>
            <a:r>
              <a:rPr lang="en-US" altLang="ja-JP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lang="en-US" sz="38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46415" y="4888230"/>
            <a:ext cx="8011785" cy="13849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モニター</a:t>
            </a:r>
            <a:r>
              <a:rPr lang="ja-JP" altLang="en-US" sz="2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されない、けど</a:t>
            </a:r>
            <a:r>
              <a:rPr lang="ja-JP" altLang="en-US" sz="3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孤立</a:t>
            </a:r>
            <a:r>
              <a:rPr lang="ja-JP" altLang="en-US" sz="2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ではない </a:t>
            </a:r>
            <a:r>
              <a:rPr lang="ja-JP" altLang="en-US" sz="4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孤独 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38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必要</a:t>
            </a:r>
            <a:r>
              <a:rPr lang="ja-JP" altLang="en-US" sz="3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　自分の</a:t>
            </a:r>
            <a:r>
              <a:rPr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</a:t>
            </a:r>
            <a:r>
              <a:rPr lang="ja-JP" altLang="en-US" sz="38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だからこそ可能</a:t>
            </a:r>
            <a:endParaRPr lang="en-US" sz="38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9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やっぱり家が一番</a:t>
            </a:r>
            <a:r>
              <a:rPr lang="ja-JP" altLang="en-US" dirty="0" err="1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よか</a:t>
            </a:r>
            <a:r>
              <a:rPr lang="en-US" altLang="ja-JP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r>
              <a:rPr lang="ja-JP" altLang="en-US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なぜか</a:t>
            </a:r>
            <a:endParaRPr 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p"/>
            </a:pPr>
            <a:r>
              <a:rPr lang="ja-JP" altLang="en-US" sz="4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自分が唯一の存在であること</a:t>
            </a:r>
            <a:endParaRPr lang="en-US" altLang="ja-JP" sz="4400" dirty="0" smtClean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742950" indent="-7429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ja-JP" altLang="en-US" sz="4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  <a:r>
              <a:rPr lang="ja-JP" altLang="en-US" sz="42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愛されること</a:t>
            </a:r>
            <a:r>
              <a:rPr lang="ja-JP" altLang="en-US" sz="4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＋</a:t>
            </a:r>
            <a:r>
              <a:rPr lang="ja-JP" altLang="en-US" sz="42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不完全であること</a:t>
            </a:r>
            <a:r>
              <a:rPr lang="ja-JP" altLang="en-US" sz="42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42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1417638"/>
            <a:ext cx="5943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457200" y="5250359"/>
            <a:ext cx="14414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Clr>
                <a:schemeClr val="accent6">
                  <a:lumMod val="75000"/>
                </a:schemeClr>
              </a:buClr>
            </a:pPr>
            <a:r>
              <a:rPr lang="ja-JP" altLang="en-US" sz="44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  <a:r>
              <a:rPr lang="ja-JP" altLang="en-US" sz="5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</a:t>
            </a:r>
            <a:endParaRPr lang="en-US" altLang="ja-JP" sz="5400" dirty="0" smtClean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7200" y="3896380"/>
            <a:ext cx="4509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Clr>
                <a:schemeClr val="accent6">
                  <a:lumMod val="75000"/>
                </a:schemeClr>
              </a:buClr>
            </a:pPr>
            <a:r>
              <a:rPr lang="ja-JP" altLang="en-US" sz="44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  <a:r>
              <a:rPr lang="ja-JP" altLang="en-US" sz="4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社会性 </a:t>
            </a:r>
            <a:r>
              <a:rPr lang="ja-JP" altLang="en-US" sz="44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＋ </a:t>
            </a:r>
            <a:r>
              <a:rPr lang="ja-JP" altLang="en-US" sz="4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孤独</a:t>
            </a:r>
            <a:endParaRPr lang="en-US" altLang="ja-JP" sz="4400" dirty="0" smtClean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52800" y="4734580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32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孤立せずに一人でいる状態</a:t>
            </a:r>
            <a:r>
              <a:rPr lang="en-US" altLang="ja-JP" sz="32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ちょっとだけ家に帰りたい</a:t>
            </a:r>
            <a:endParaRPr 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ja-JP" altLang="en-US" sz="4400" b="1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家が　いつ</a:t>
            </a:r>
            <a:r>
              <a:rPr lang="ja-JP" altLang="en-US" sz="44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r>
              <a:rPr lang="ja-JP" altLang="en-US" sz="4400" b="1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ベスト　とは限らない</a:t>
            </a:r>
            <a:endParaRPr lang="en-US" altLang="ja-JP" sz="4400" b="1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0" y="1417638"/>
            <a:ext cx="5943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/>
          <p:cNvGrpSpPr/>
          <p:nvPr/>
        </p:nvGrpSpPr>
        <p:grpSpPr>
          <a:xfrm>
            <a:off x="1180972" y="2543585"/>
            <a:ext cx="7808979" cy="3041484"/>
            <a:chOff x="145475" y="2382624"/>
            <a:chExt cx="8545522" cy="3771940"/>
          </a:xfrm>
        </p:grpSpPr>
        <p:pic>
          <p:nvPicPr>
            <p:cNvPr id="1026" name="Picture 2" descr="http://up.gc-img.net/post_img_web/2015/07/OPoylpWKuFb673L_16744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657600" y="2382624"/>
              <a:ext cx="1808376" cy="180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nioitaisakujuku.com/wp-content/uploads/2015/07/wakiga112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160" y="4510586"/>
              <a:ext cx="1643979" cy="1643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kaigo.chintai.mynavi.jp/wp-content/themes/kaigo/images/top/guide_img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599" y="4621547"/>
              <a:ext cx="1964409" cy="1413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線矢印コネクタ 6"/>
            <p:cNvCxnSpPr/>
            <p:nvPr/>
          </p:nvCxnSpPr>
          <p:spPr>
            <a:xfrm flipH="1">
              <a:off x="2673200" y="3445473"/>
              <a:ext cx="990599" cy="123429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5584382" y="3416347"/>
              <a:ext cx="1143000" cy="123429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3627955" y="5109825"/>
              <a:ext cx="2095498" cy="1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7429592" y="4510586"/>
              <a:ext cx="1261405" cy="72521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病院</a:t>
              </a:r>
              <a:endPara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45475" y="5029794"/>
              <a:ext cx="1195319" cy="72521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施設</a:t>
              </a: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381000" y="2402494"/>
            <a:ext cx="3719972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療養場所は状況</a:t>
            </a:r>
            <a:endParaRPr kumimoji="1" lang="en-US" altLang="ja-JP" sz="4000" dirty="0" smtClean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に応じて変更</a:t>
            </a:r>
            <a:endParaRPr kumimoji="1" lang="en-US" altLang="ja-JP" sz="4000" dirty="0" smtClean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できる</a:t>
            </a:r>
            <a:endParaRPr kumimoji="1" lang="ja-JP" altLang="en-US" sz="40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8391" y="1550574"/>
            <a:ext cx="8328409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雲形吹き出し 19"/>
          <p:cNvSpPr/>
          <p:nvPr/>
        </p:nvSpPr>
        <p:spPr>
          <a:xfrm>
            <a:off x="5715000" y="2362200"/>
            <a:ext cx="3352800" cy="914400"/>
          </a:xfrm>
          <a:prstGeom prst="cloudCallou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小さな希望</a:t>
            </a:r>
            <a:endParaRPr kumimoji="1" lang="ja-JP" altLang="en-US" sz="32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81000" y="2590800"/>
            <a:ext cx="3796172" cy="1905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4" descr="http://nioitaisakujuku.com/wp-content/uploads/2015/07/wakiga11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67" y="5367369"/>
            <a:ext cx="1502282" cy="13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2918209" y="6173898"/>
            <a:ext cx="1676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ホスピス</a:t>
            </a:r>
            <a:endParaRPr kumimoji="1" lang="ja-JP" altLang="en-US" sz="32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286392" y="4062760"/>
            <a:ext cx="6339" cy="123071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3626325" y="5313461"/>
            <a:ext cx="1044484" cy="99526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6010797" y="5313461"/>
            <a:ext cx="905219" cy="99526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419600" y="3733800"/>
            <a:ext cx="586556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</a:t>
            </a:r>
            <a:endParaRPr kumimoji="1" lang="ja-JP" altLang="en-US" sz="32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645" y="-934720"/>
            <a:ext cx="7458710" cy="10764520"/>
          </a:xfrm>
          <a:prstGeom prst="rect">
            <a:avLst/>
          </a:prstGeom>
        </p:spPr>
      </p:pic>
      <p:sp>
        <p:nvSpPr>
          <p:cNvPr id="8" name="7-Point Star 5"/>
          <p:cNvSpPr/>
          <p:nvPr/>
        </p:nvSpPr>
        <p:spPr>
          <a:xfrm>
            <a:off x="990600" y="3810000"/>
            <a:ext cx="3311769" cy="2933700"/>
          </a:xfrm>
          <a:prstGeom prst="star7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rgbClr val="FFFF00"/>
                </a:solidFill>
                <a:latin typeface="HGS創英角ｺﾞｼｯｸUB" pitchFamily="50" charset="-128"/>
                <a:ea typeface="HGS創英角ｺﾞｼｯｸUB" pitchFamily="50" charset="-128"/>
              </a:rPr>
              <a:t>結論</a:t>
            </a:r>
            <a:endParaRPr lang="en-US" sz="7200" dirty="0">
              <a:solidFill>
                <a:srgbClr val="FFFF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ご参加　有難うございました</a:t>
            </a:r>
            <a:endParaRPr lang="en-US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72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完</a:t>
            </a:r>
            <a:endParaRPr lang="en-US" altLang="ja-JP" sz="7200" dirty="0" smtClean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None/>
            </a:pPr>
            <a:endParaRPr lang="en-US" altLang="ja-JP" sz="7200" dirty="0" smtClean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194" name="AutoShape 2" descr="data:image/jpeg;base64,/9j/4AAQSkZJRgABAQAAAQABAAD/2wCEAAkGBxQSEhUUExQUFhUXGBoaFxgXGRUYGRwXICAYHR0eHBwYHSggGxolHRwbITEhJSkrLi4uFyAzODMsNygtLisBCgoKDg0OGxAQGywkICY4LC8sLDQsLCwsLCwsLCwvLzQsLCwsLCwsLCwsLCwsLCwsLCwsLCwsLCwsLCwsLCwsLP/AABEIAMYA/wMBEQACEQEDEQH/xAAcAAACAwEBAQEAAAAAAAAAAAAABgQFBwMCAQj/xABHEAACAQIEAwYDBAcGBQMFAQABAhEAAwQSITEFQVEGEyJhcYEykaEHQlKxFCNicpKiwTOCstHw8SRDc8LhU2PSJTRUdLMV/8QAGwEBAAMBAQEBAAAAAAAAAAAAAAMEBQIBBgf/xAA3EQACAQIEAggFBAICAwEAAAAAAQIDEQQSITFBUQUTIjJhcYHwkaGxwdEGFCPhM0Ji8TRSchX/2gAMAwEAAhEDEQA/ANxoAoAoAoAoAoAoAoAoAoAoAoAoAoAoAoAoCNjccloA3GygmAdd9enLTeuZTUdWcynGO53tuGAIIIOoI1BFdHR6oAoAoAoAoAoAoAoAoAoAoAoAoAoAoAoAoAoAoAoAoAoAoAoAoCj4fxe4+Jey6qoUNETJIIjU9VM7VBCq3UcGQQqt1HFl5U5OFAFAFALXGbJxOKSyPgtjM59Y09YiP3j0qrUXWVFHgtyrUXWVFHgtxjRQBA0A0A8qtFoj4PiFu6WCMDlMH/MdR5+VcRnGV7HEZxlezJVdnYUAUAUAUAUAUAUAUAUAUAUAUAUAUAUAUAUAUAUAUAUBU9orl5bc2eXxECWA8uXrUVZzUbxIazmo3iSODcQF+2HG+zDo3+XMete0qinG51SnnjcreL2O7xVi+Nmbu29SCAfkT8hUVSNqkZ+hFUjapGfoX4qyWT7QBQHl2gEnYUBC4VhcgZ2+O4czeXRf7o0+dcQja75kdONteLK/jOMe6xw+H1O1x+SjpP5/LrEVSUpPJD1ZHVm5PJD1JnB+DJYEjxORqx/IDkK7pUlBHdOkoeZZ1KShQBQBQBQBQBQBQBQBQBQBQBQBQBQBQBQBQBQBQBQBQBQFJdwZw903rQ/Vt/aoBsPxqPLmPWKgcMks0duKIHHJLNHbiiw4hh+9tMoiSJU/tDVT84qScc0bEk45o2JFppAMRImK7R2j3QBQBQHDFIzDKpyzu3MDy8/Pl57V403ocyTeiDCYVbS5UAA/M9SdyfM0jFRVkIxUVZHevToKAKAKAKAKAKAKAKAKAKAKAKAKAKAKAKAKAKAKA4LjLZfuw694BmKSM2XQTG8SRQ66ueXPZ258CF2l4g+Hw73UUMy5dGmIJAO3SZ9q8bsifB0I16ypydrnXgONa/h7d1gAXWSBMfWidznFUVRrSprg7E+vSAKA8ogAgCB0oFoeqAKAKAKA5YjELbXM7Kq9WIA+teNpbnsYuTske7dwMAVIIOoI1BHka9PD1QBQBQBQBQBQBQBQBQBQBQBQBQBQBQBQBQBQBQBQCV2iwX6Ji7eOQRbLBcQBsA3hz+h0J81HWubWdzZwlX9xh5YWW61j6a2/Hmxn43he9w962Pv22A9SDH1iujMw1Tq60Z8mmReyB/4LDnraU/SiJukP/Kqeb+pcUKYUAUAUAUAUB8JoBH7V8TLse6uKyIR4VKlSY1kjWdSPKqGIneWXga+DoqMczWpH7AY/LiHsg/q7i94g6NoTA5SJJ9Kkw0v9SPH01ZTRoNWzMCgCgOGNvFLbuBmyqWiYmBMTyotWFqyF2e4v+koz5MkNljNmnRTOw613OGV2O5wyuxaVwcBQBQBQBQBQBQBQBQBQBQBQBQBQBQHHF4ZbiMjgMrAhgeYOhodQnKElKOjWxx4TaZLS23JYp4cx3ZR8LHzKxPnNDqtJSm5JWvrbkfeFYXurKWxsgyj0Gg+lBWqdZNzfHUl0Iz4TQHDB463dk23V4MHKZg+deKSlqjqUJQdpKxIr05CgCgOGOtF7bqN2VgPUgivJK6aOoSyyTMtxbRdVtg/gYeu0+YbT3NZNt0z6LkzxwB8mLw55rda37NA+gePap6L7aK2KX8Uka5WgYgUBETiVo3O6DqXAJKjWI3nkD5b17ldrnuV2uSnWQQdjXh4LvYazks3FO4usD6gIP6VLWd2S1XdjHUREFAFAFAFAFAFAFAFAFAFAFAcca7C25RczhSVWQJaNBJ0GtDqCi5JSdlxE7Bdrb9jw4/DuoH/NVTHvEqf7p9q5TfE2avRtGrrhJp+Dev2+a9RuwGPt3kz2nV16qZ16HofI10ZFWlOlLLUTTJNCMKAKAKAgceMYe7+4flz+lR1e4yWgr1Y+aEzB444e73wgqcqOvVZHiH7S6x6kc5FGhUcZW5mtiqKqQ8UaDWkYh9oAoANAZ324wOR7mXQOuceTGZ+ozf3qz8RHLUuuJs4OblSs+GhQcIxSfptjMYDXlM8gSEyyfMgD3FKK7SOsU/42bHWgYgUAqdo8H3F63i0GgYd6B8p9wSPWOtTQlmjkZNB3WVjSrSJGxqEhIHCLGQ3x1vM38So39a6k72OpO9ixrk5CgCgCgCgCgCgCgCgCgCgCgOWIxCWxmdlUbSxAE8tTQ6jCU3aKuz5ZxKP8Lq3oQfyoHCUd00Rm4NZz94qBH/FblCf3ssZh5NIoSfuKmXI3dcnr8L7ehNUabz5/7UIT1QBQBQEbiNjvLVxObIyj1IIrmSumjqEsslLkZwwDgK3wltQfnFZGqPotGiw7P8ZuLihbLs1tmCkMc0Fg0QTr8Sgb7Oegi5Qqyukyhi6EMjklZo0CrplBQBQCV22bvHyrHgSCfNoMewg/3qo4qSzJcjW6Pg1BvmZ1ili7aRd86AHzBEfWuKe9yetbK0b1WiYQUBzxFkOpVhKsCCOoNE7BEXhFtkt90xk2/CD1T7p/hgHzU17J3d0dSd3cmha8OT7QBQBQFfxy+yW5UwZGun9azOlq86OHz03Z3RYwsIzqWkSOHsxtqXMsRJ2G+vKrWDlUlQhKpu1dkdVRU2o7EirJGFAFAFAFAchiUz5My5wJKyJjrHSlnue2e51oeEDjXCkxVvu7hYLIPhIB09QdK8auT4fETw888Nyps9hcEN7Oc/tM5+kxTKi3LpfFv/e3kki4wfCbNr+ztIvmBr8969KVSvUqd5tk2hEFAFAFAFAZ32gtC3inUbFg3oWEkfMg+9ZteKU3Y3MJNyoq5VcLP6zNzGJsfIMh/wA68pu0onVZXhLyNZrTMEKA+GgM64ric2d/xMT7cvkIFZU3mk2fQ0oZYJCz2Wwv6RxK0N1Rs58gniH82Ue9WKK1RVxU7RbND4r2oKsRaAIVspJHxN0XXbz/AKCT3UxFpWiQUcDmjefHYuuEcTF9WIUrlbKQYOsA8vIipqdRTV0Va9F0pZWyfUhCFAFAFARRj073utc0dNOsfLWqaxtJ4j9v/sS9TLq+s4EqrhEVnHkzIi/iuKPzrJ6Yp9ZShT5ySLWEllk5ckzvxHFC1bLaTso8/wDX5VZxuJjhKDny0SI6NN1ZqPxO2Dul0VmXKSNqmw1WVWlGc45W+BxUioyaTudqnOAoAoAoCg41he6upi0+7peA52zoW8yo19h0qSDusrJIu6yl8KjIz7QBQBQHyaA+0AUAUAUAk9sMJlvBj8N0QD0dRH+GCPRqo4qFpZjWwFTNDJy+gmYu1cs3BdAOWBnA1kAggiNyNx6RzqKnJXSZaqxbTsbNYvK6hlIZWAKkagg6gjyrTPn3oe6A44skI8b5THrBrx7Hsd0ZBxPiACaHlWTFXZ9JJpFz2FwBw+DvYxxD3Rlt9QhMZvdiD6IDzq8lkg5GVUfW1Y0/iRXuZAD+EAAf+43+4+dUUrs1m7K5bdnMU9t1XO2VA1y9vGWDqQN2LQAN4Gmi1aozd/8AijPxVOOWz1k/fwGA9q7XeZYOQQC+shjsMsT0GnX3qX9xG/gVlgamRvjyLvC4hbih0Mqdj9DvsZ0qeLTV0VJRcXZnWvTkKArOL4QmLqfGmvqOn+vOsnpLCt2xFLvw181xRaw9RK9OWz+RYWboZQw2IBFadOoqkFOOz1K0ouLszniLWZk/ZJb6Ef1qOrSzzg//AFd/k19zqMsqfiQ2s99dk/2dswB+J+fsNvUGqMqP7vEZpdyG3jLj6LbzJlPq6dlu/kizrVKwUAUAUBXcasXnQdxcCMpmCNGjkTyH511BxT7R1Fq+p84ZxDvgUdcl1dHtt+Y6qetJRtqthKNtUTcLZyKFGy6D93kPYae1c3uct3OtAFAQ+J4xbaGXVWIOSds0aewMSa4nJJas7p05TeiuIH/+g7ut0u2bLlBMZkYFjGg6kgz0is6U55td0bsKNPJZLRjx2f4j39kMfjBKv+8P/BFaFKeeNzGxFHqqjj8CzqQgCgCgIPGOHLiLTW20nVTzVhsf9biRzrmcVJWZJSqOnNSRnN3MC1q4IdDDD+o6gjUHoaypRcXY36c4zipIt+w/GO6ufojnwtLWCeR3a3/3D+8Ogq7h6t1lZm46hZ516j7Vozj4aAyzjHZ63nuBbZLB2AALkRJI8MxtHKs2SnncYm5TnB04yky9a654bZskEXFVVYPMgJIBPUnKD71edKUqdjIWKpUa7k9VrsLRvT4yDALNG+o8IHrVCdNxnlNuhXjVpKotEP2A4Dkwj2jHe3UPeMPxkRp+yuw9PM1fjTShlMaddyq9Z8DPb5aGbaVtsR0IbX8qzbcDdvdXHHsJxLMDa/Z7weUmGHpJH1q5hpOziZmPpq6qcxvq0ZwUAUBxw9nJIHwzI8p3HpOvvUVKn1d0tuHhf+zqUs2rOrCakaucnxEAAA2FeRioqyPW7u7PVdHgUAUAUAUByvYdWIJGq/CRuPQ9DzGxoe3OooeHxjQCBxXtXccEocihS4yyD+zJnX02+VUZ4iTdkbNLBQgry10Jd+5dxlt2AHeWSGULpmVgcyanfQEHTUDYGuruvF+BC1HCVI2ej3FqdTl+G4My+TjXbkf/AI1Wl47mlFa6bMauxN/9ZdXkyhgPSP8A5VZwr3RndIx0jIcKuGWJ3anizpiFVWYKmQmCRqSS0xuAoGh6mqtaclUSRo4WjF0ZSkr8CqwnHryM7FjLDUnUA7mAdiJAHKG8qhVaSTlzLU8LTk1C2244cO43bcKrsBcCBnEGAQAWEnTTmJ016GrkKiby8TKqUZQWf/Xgxf7SGxjE72yxFxFOV8pCsok5WnWN4MaT5kFWoZld8DnC45QmoLVMQsUt7NbGR0bOmVo0DZhlIYaaGNqo01aSsbVWXZd0birA7Ga0jBvcUO1/bOxhLvdP3xdUDsqKIKNIBlmAOoI+dS04ORHUi2tBXx/2mE2g9jDZp5O2oOn3UB6g6Gpo0Vnyydjlw7GbcXeOdq8fctoVZbQbfKqgxLDa5maNtq4jKF2tzuWHWlly+xS4M3ExiXbju4tlbg1YrI15xzjSNar1JpwukWqVLLPJw/JvvE+P27TZB435gGAv7x5Hy1NQ1K8YHdDCTqq+y5mes+YkcpVZBBHhYlv8qz27m1FWiXv2c4Y95ceNBbUe7EtHsFHzFXMNxZmY991E7iPbARb7kRmuZZYTIhiNJ5x/qdE6+jy8DylgtVn2a0PPCu2weO9WC05QnIDcGTrEjb5UjiNe0ezwGiyP4jejSARqDqPSrRnHqgCgCgCgCgCgCgCgA0AtYvtcgP6tC2gkk5YJMDSD4ec/+YrSxKWxehgJPvOxw45x1buDuMhIYNaDqZkZriqR5g6ieetJ1FOm7ClQdOulJcxHsePOx5lY9O8cGqb0NZamjdjbAWwW5vccn2OQfRKvYddhGNjpXrMWe0uC7vFMF2fLdA6Ekq/zILermq+JjaV+ZewFRunlfAicFxvcYuyATDkWmno0AekNlPtXOHk1M7xtNSpvw1HXtTxF7FtChgs4WYBgZWbSdPu1brzcI3Rm4SlGrUyyEniWPNxnukSxUbAkTkVG9vi+VU5VFKTk+RqQpZKaiufyv/0Q7jnMRvC5l6N4iTI56ZV9AK4UtF4EuTWV3uLfGMRcXH2M99lsKbbsZYApnOfPl+KYEzO+1aeCipRzW11RkdJOSeXhZWNSwdjDXbZ7h0KsCP1bKw100AmPSp5xunFmTTj1UlO2xCx/CNUaSe7dXiNypBAPuKqwwajK9y/V6UlKDjl38SN2b7XXX4iMKbalLiMxYSCmWdTJ1B0B82HpVqS7NynQvY6fadwlGuYe+zKgOawzMFI8Xit/Fpowb+KoZSyq9y5Rjmllte4n4U4cWLlss7ZTooGRDOkw8Dmuxrpv+RSSvfw+5MofxtOy33f2XrwKjG8ct/oo7q0gKNoTmcjbrEfCdiakVKfWu5xOrB0lq35aLQqr3ELt3EWXM5WNs6kAFVZMw5AiAetRyprI4311POtaqKSVlp9TTuLcHe0UW64llLMluQANAAX0YyZ2y7c6zalPq7X1bNehX69uyskU+AuKjXVMZFExtodwPblUb1syVaXQx4DiLWrJtp4We4GLDfKQdPIjKonpPrUqqtQsivPDxnWzS1Vtilv4eFuyxgOHHKCSr/KTHpUbbzeZNGKy+T0I9zClHtsPvXXI8lYFj9R9a8bumdJWkvM1rhX9ha/6af4RWnHuo+fq99+bFrHdqme2O6BQm4BJyt4CHPMQD4RO8TVaeI7Ly8C/SwPbSnqmjzhe1T5yzqMmXRQIObIG38zI9COmpYh5tdrHk8HHJdPW9vnYY+DcR7+3ny5SCQRM66HQwJ0I5VPTqZ1cqV6PVTy3J9SEIUAUAUAUAucd7Urh71u1lzZmAYz8I0JgcyAQfeoZ1csrWLdLCucM3w8Rd7SYNUugp8FxSRv8LgmPZgPQMKq1oZZeD1NDCVHOnZ7rQi8NtG+L1sas1ssF5517p1/nQj3Ne0Ve68DzEyUVGXJ/9kBVhCZhdY8wYb2gz86rsuWViw4J2ka2FAYjfwP8LakkqeUyTptOo5VNCrOHiitUw9Orvo+Z34nxHvsQz5SoNtQAY5ZiYI5STXlaopu6PcLQdJOL5lJhgXxmHUb9/bPsGBP0Br2iu0hipWpyNH7ZWc2FY80ZWHzAP8pNXK6vBmVg5Za0RCsXNl56/mazGjeT4HNgFKToFYrP7JEj2Ege1enmxTcYt2rgysyhu5cDN8OjoIJGq7iDz2q/hG46+KM7HxzeOjIHGOzLdxZ8LQdiCHnV9gIIHqa0KNeSnK5m1qaaik+X0RB4vwR5tJ+s1C6ZCOU/i86jhX7Ddvqd1aV5pePgNX2R4W3Yv4zEXPiVAqCZYqTLRyGot/Oop1VbU8jRcn2eLtcae2vFlxeCuWkVs7CRBErcVgUj8Uso5jQ+1RRxMU14k7wU1m12M/4NwFmvAhbhF5OcW4JGm8gwSPlVudeTp6cPfgQwpxU2m99fdr+J1w/B7dsXrdxrakeIKoLtHoZKmCdtK4q1G3GTfvyR3SpdmSSenp8/QXuJ4613SZFk+JGZzmPQGBpz5kHyr3q5XfxOHKCim38Pyan2i4h3tvC4pT4b9hOmjEZ4PQkMdP2TWfibOVk9i90fOycRM4hgLl29Zt2ZZn+KD0JZix5DKN/YSYFc0lcnryyWYzI5z2zBylJnlPT1ioLdktXWax94hEFV2NwLpzA0+Wldz77ZFRu6av71PjQ9wjmm3rB/z+lR7E27uaXbxCLaRiyquVYLEAagQJNaqaSR824tyaWrM9xtju3vINrb6fully/yPVCUbSlE26U7wpz9Pk/wcMQwkwRtb265FUj1kH5143rfwO47W/5fcYuE8etYeygaSWa4Xj7oUiT56FdvPpU9KrGMEUcTh51a0muCQw8M4vavgZGhokoYzgeYBNWIVIz2KVWhOm7SX4LCuyIKAKAKAyzi1oXuJd2/3nK+eVnKtHnkHtVK16jXibGbJQTXBDB2tv8A63KIhEGg5Ekn8gtc4p9pI96OjaDlzYs9n8QVx1gg7uVPmGBBB8ufsKUNJI9xivTZW8XxoQvhWBDqQi8h8TLPnMA+hFcyptSZ3CrGUF4pFnwpkItZlVlzoGVgCCCQCCD5E1xDSoiWsr0Wi37V9mrlqHwiM9vXPbzSy+alzJXeVkkaRptaqYdPWJnUMbJaT1KDs9ihh2XG3ULKAxCrBYAqRmEkDNyidATz0qOg11ijzLVelKrT0GTg/bmzxN7mDFq7bL2nIZshHIcjodZ57Vp1aDitTMlTlRakUN+26ObdwZbgMgHrzg81bUg+vSsacHF2ZtU6saivE92GlC3UnfpsPoBUctyWO1xe7SYE3RKyCtt9RvBa105dTyrQwE7N+a+5mdIxvb1KbGtfS3YytpAjK+Tm+wBUn3FXoKl2parf3yKc6lVOKeu26T4LmcuLY2+18AsfCJ+NhoAOr67VwoU1T0PHUm57L4IYuwuGKYZCd7j3HPKQQY9oUGqGIleo0uRo4RNUot8WMdsf2ZG5Ob+C5dJ/lSoIrWPvmTzfZn52+SEXit6/buMqlstm54WLMFyN4l3YIYlhr+GtXD9XUh2nuvmjLrynRqWikrPktn4nS7w5ziVknK4+BBOh5wIUgAxImIqTrIdVaK29+ZG4zlU7b39+XAjX+Ci0t4XCEZTnAnO5jfKB5ncCRGtcTqOTi3xPI0+zK2tve41cDvLiMFZVVLKl1gwIzaQSJjT4XWvm60Y0MbOUtLpW8+P0L+EcW9Wd7NsYfvGVQssYAGXVQmU9Yljr+yanhWzzsntZ/Ut3jmlFEnCAZR5CB6V62ywkiUtpdNBoZHka9PHcgcOssGfmzuQPNiYFd2zSSRw2oxcmaDx/hhfDBU1a1DKOuUER6lSY84rQq080Mph4et1dXOzPGxOdjOoEAegAifQaegFZ8m+Jtwile3O5Jt3B0FRsmI2J1BjkLg/i7uPqfpUi7qIH335F/wBh7JOIduQDfMZUj8/lU+GV53KuPlalbm/oP1XjHCgCgPhNAY/2vDW7qXVMPbxLa+eZipPkTHzqgm41GbVlOjHlYuruDvYgfpCAHvmaEJg5RJzSdwDmX2UjevZUZTWbj9jmniI031fBJa+J07Idn7gxhuXQF7kSoDAlmYMoOn3Yzb8wOlTUqTi7sr4vEKSyx4kT7UeE2UvWsX3iLc+9aJ8V0DLDKB94QAZ0iNRGssqEppuKI8LKV7WuiiHFRYe3duWXyBw0SoJI1Ea7SB7VWwlHrKijc0qqlKDS0uRO3vbo4zILXepYAi5bIA8ZJgsykhlI2BjVW02jaoxVKXa34MoUUqMu1vwKvCdoHWwLIVSNRmMnQ8o/3qH/APNpyqObbtyNGM7qx67GcR/RsbauASIcEeqNr7GDVrFL+Mp4qF4Dv2ovNdvqTqRbWCBscz7Rz2rCxN7pHmAsoNsg2L5ylWBVgTIIg66gweRBB96qyi0zSpzUo6FB2juXFZXtzIt3Bpvq1rb5baz0MVewKT35rX4mb0hJrbXR6eqOeN7QZmsLctoxKiZQT13neT0G9W40JZJNNMqutDPFaoquM8eBuXmS0gOUx4ZOpO2vn0rzqnlVziVWN5NXHXs/ZjD2s3xBFn97KM31msitLtuxt4eFqUU/Alu0RBOkgTroZBH8x+dcKb+xI6ceHO/qVXGL6oqXTazBgbLEk/HL3EMAGRqy69BVnC181XqVwSf5+qMvEaTk5Pfkr+RUYztHduYdBbGU2zlyooExJG0k/e2jatWOHyzak7JlSVaOVSjG7XN/Yr8Tg7l28rMf7UQQNSSdDOvJsx8RkdKjUoRg1FaoTzzn2tvkNH2bxZN7DtAb48syREKxbzg2/lXzvT0MzhV9PuvuTUNFYtOK4N79xlSSbdt7sDc5BoB5lio96h6Lp3uzt1Mkkzjgr4ZQRsRV1qxsRaaJy3K8R0S+zGIsWn76+8aE25nKCSZMAb5SN/OruEjmk9NUZPSVTJCN3ZNj/hsQt1FdGDIwBVgZBB5g1ctYy077GddtuFHD3jeVf1N0yxGy3Oc9A2hHnO2k08RT1zI1cFXusktylXECJ5CqtjRuRmbxCZzMdug/zrpbHHEdey3FLWHDIwbMWALDLAGkSSZ3LH3qahUjFWe7KmNoTqO62SHZXBEggg7RV4yCgt8bf9OewygWwQqmNSe7FwmfmI9OlQuo1UylpUE6HWLcYKmKojcV41cLPbZpR3ZAIGhV+o3BVWB35edUJ1ZPNFmxRw0EoTW/H4fkWuJoGw95ec/IzpHoI+VRX1RZa0kvfAveGJce4tlZyW1AXxQFEHw66x4E08j1q7hZtp3K9aNODzbacvE6Yc3MIReU22zJFxMzEnJOxOzRMcpq0yGvGNS++nhwYm/a3Yy4u1iFJa3ibIKkk6FIkDopVkMdSxqzh59lwZFhamW8WUvFuOC9bVAhERqT08o/rUeF6PdGedyuaTnmVi6+zbs+uNs8RtNAz27Kq34Xm6yt7Mqn2rvEytJGViXaSEuwrKSjjK6MVdejKSGHsQR7VbpSzRL9GV4ndLhV1YdR8tj9KVleDPa0c0bGk4HtDcChe7XkJkxr5f8AmsjMUP2seZzvYO5is14lQbazlQGWAklYBk6TEmZOm5qKrHPEmjOFGSir+JQ9qLhwzw9vwPaEqwI3YwZiQfCYProeXWCpyfn/AEeY6rC+m1t1w1+Z8xN/C3MRalnEBdGyuIAXYSSB6xtXajJUno/fkRNRdXRp78bfUWOJYmz+sFsMxdkUAwF+S7+hrpxel+RDda7b8Nf6HzD4gwQdwTPvrNZEtXc3qekVHkeb18DfavEjpsul4N3+BZIGZgHSQDDgh10PmB86xY43qsaqnC9n5PRmXV7VxWwNzCrmQs7LeTMqqvdKTvBzQJ+7prqa+xu2lJXbWntshUErxdknrq/svwVWM40XsG3aUKUbTLMkctSJOw2E+PQ1N1LU80tEyF1YuCtq48/svexH4Dfezi7eJY+Fge8jYKdHLHru0bkqJ86OOoRrYeVJLXh5o9UpZ874mw9irM3sRcPLKg+rN/21R6Jham5Cu9Sp7T9nksOXsXFAZgWsHVhmPxIAZCz90iBrBAEVeq4fMs0UT4bGqDUKjS9SvucPZoB7wqwIOUQRoYMwdK4w2DlOdpJr0O8d0lGlSzUpKT5XJtjhaLbCuc0fi0E+n9K1aGDhSlmTuzCxnSdTEwyNJL538xu7I3Jw+X8DMv1zD+VhUVbvs7wkr0kU/bztsmBK2e6Z3uLmBOXJlmCDJkmJ0iNq7w+Gda9mTSmoifhO0+BYENbxFnMTqndsizJ+GQQvkBXlXoht3TLNPpSpBKLV0cMO9rMz2nN+PhIVl5T4gfg9/wDKsqvh6lKWSSNXD4mFWGe5NtuRtvJ9M33nPkNh6VXLYzYnEXQmEnwL4oiRovdBCZPQtvyNW5OWWN9NTMhGm51La6fMh8CxYxXEDcUyO8vEkfCVQNaQjyKlNedI3lWE7U8Kki5+0PEtbwoKzq8H+Fz/AEqTEd1eZBgbZ3dcBGwud7aDd1a05JO4IUsZPUZqovc113V6Hf8AR7im4RGtxGTnAXKZPnIOlewkk02JRumTcJilUvcOYlGBygwCoX03JJA9KmpVurjtucVItuW1rb+Jb4q0mRwthzkug6k7Np5itErpye81qvoLPa7B97wS2+UhsJeiNyEztaj0yuh/u13TdplBO1Xfczldq1VsakdjT/sbvLbsYy40wHSY3+HQfM/WsvGSUXdmdXg51VFcRX+0rDKuNF+2CExNsOZ5XVJRx02CnzJapMFWT0JsPGUG4y8hbuiRWg1dFySuh5wWVlVgCQQhnaZAPTkTHtWBrrcj8mdcBj3sXx4dCDlk7idtuR/xV0nYr1aSqS1diB2o4uL991vgKclkIVWY1uEgqZzCYPXbziWKfeXiV504xl1a8PUhYzg1s4lytyzCq2zkGQG3B222rnrpKklfiOo/kej25eRQ2cJbFyyoZWZ7xHg1GnPMeknQV5Wm2n4I4pU9Y6bs0Pg3BnuDPc7tUEgO7hQTp71Qhh6lXuI0q2NoUP8AK9iVhcLhLbsblwXbmvdKrTaDASsjdiWkcx8OnOrM8HUoUZVJx2VzLn0tRr1FClJa8LjPbXJaA6CvgG80i6tzKcd2eJvPcRWjO1xCGUDU+PQiYDmdD98V9/0diJyw8VLlb4bFKUI3vy196Ey5hsPh7gdnXJdWGW1rvOjMTt5MeQ1qZylUjbdr35E0aajK/B8Xp/bFvi2MZw+HtqAFJdANoG5JO40mTppz3qXJtOexC56OEdWuP45GvfZDjBcwMEzcVyH3k6KFOuplVieqtVanTVO6XNnEjj2pE48/9G3/AIrlaOG2MjH95EzD7CpJ7kNPbUg8VZSwRZgsBrvE6/Sa8pzTjrueTtnsi87IvDX080f5gr/2CoMVG0rl3AS0lEzT7aL5PELaclw6fNnuz9AtXOj49lsnrPUUV0Wr5Ay37OdpDhbN1Us2me42txwSQsABQBGkhjv96q1bDRqyUpPbQljUcFZD59mPDe9trdunPlVYB1kywE+kEx1M1gVaMViJ2WiehryxE/28FfVrVkv7VsQDbtWFP6xy38BEH5n6K1R13seYOLbdvI5fZxwxkvXGOyqRptLsCB8l29K4w+rzE2OajFQ9Rq7X2Q+GYHqsesx+RNS4juMr4L/MvX6CFgcqSo+6FXzMACs5m6kj1dvVydXInC0e5iCiiQck9Mw7xkB9Sp9QDVvD08zu+BUq1Ixfa2HLH52Vy99Vz2g0LG679DWivIrUssWkoXs7fEh8Mwf6RgOIWA2Yu14KTyLW0K/zGaXs0ylWupptWMUwzSoPUVrQehqQ7o8dh8a1rBYnKAQ1zxSOiLoOh3PtWR0lJppcyKFNSqt8Vqviee2Nhnw0xPdMXU9ElmOo/fb5VSwVXLVV/InrQSjmXO4nWzIr6VHsXdDl2WuTYXxEFSVMfvEjn0IrJxEctRkWXfT3Yt8Hwc4kXihYvat5k83kEL/eUMvuKhRDXqZGtOIrXxbxTlSwD96gEmMwyIdGOzSxEHQ6dKki3BNrkVqkc8/VfQ4XuCXRcvmbgAGwgjUjmGA513KpeMU0iGKacrSInZnBWkxmHF8kgq5aIZho0HmBy6mihKvJwiQ1ascNBVZcLfNoZLDDvHUMWCswVjuVkwY5SIMV9Bh6ap0lG1j4jHVXWryqN3vqmSOFYfNikHQzWR+pK3V9HyXOy9/A0OgaefGp8rv38R84o+W2fSvy2nG8kj7kpOP9nDf4Vaa2Ju2wbwkAlkeWuJBBmVOg/Ei199hYqNKKaKfWSjO8XYzzAcDe8jWiWfL47ZWQuXfRm201iOR61d6/K1KKtz9/2eOi5Jxk9tiTi0tWbS3Tla5bMPbXbTbOx8hsZOh0INRWbm4c/foS2Siqmy4/0j12F7SthuI5zphr/hbkF/CR+4d9dAzneKONlrvxIZO77O3A0HjCZsfdJ0Cqik/3Z/7q5rY6nhKOaW/BGdVw8q9ay2LC9ZCaA6+n+pqehXlWhmXxt9iKrSVN2Ka4D3yiZGrfTL/UfKrFKMoXTd+PIqNrNcuezzxiiPxW2+YZI+hNR4rZFrBO1RoyT7QsX3vE8SZkKwtjyyKqkfxBvnWhgo2pItVX2inxBhaskSOdr4aWPTavsvdbWBtm4yqbpbJJAlVJH5z8xWBXhavN+JoqTnTilwQt9q7r3OJXGVcyLktoxIyCFDHaTAJY7HnE1QqJznkW5o4b+OnnaNG7MYW3bsKLbi5JJdx95+fpyAHIAVYhBQWUz61SVSbkzvx7DG5YdVEtoQOpUho94j3rmrHNBo6w9Tq6ikzKLqsLpZNQ3I6f7Gs7hZm673uj5xO69oSUJnoQfOvacM7sjyc8qux34f2ZNjBXAxm+xF1ivJkghF8gAV8yzHnFaVOCgrGO8Q5VlJ7HnCNZIXu7TXAGKyZjJcEjyjXpUxdl1m85JaX9Udux5Zb15HVVzJbYAdVzW229FrmRTxajmvF393+5h1yx3dy4g2S46D0Viv8AStWl3UXqGsEPf2e2A+Cxo5o6P7ZWB/lzVm9JQzETqZMRHx0+JLxjqUKH4SpUjyIg/SsNNppmnJK1jNMMCBB3Gh9Roa+upSzRTKtHujR2QvwLqabq4mOhHP0WqWNjqmeSSTNT7BYaLL3D/wAx4H7qeEfXNVRGXiZXnbkZhxPh9u9jH7k5WTFX5VYBhGy6AkSukRpE9KkUnFNNaaHMY5nFp8yhbA4gW72rZZC/Aeh5ZY5da9bhmisozVMknm4+AcAwmTEQTLLaHTQGNNNt9vWrnR/aq3W2v2MXp1uOHs9219GXll4u+v8ATT/KtzmfJ7wTGnsxYnEFui/6/Kvi/wBY1rUqdPm2/hp9z6b9NU+1UqeCX1LrtK57sqNzoPU6D618XhI5qqR9U9IjlZtBVCjZQAPQaV93YzzFO3mCxOExWW2T3Rm5Z1gZCfHbIzANkY7EHwunnUsIwkrSvr9fQljVlHWKV18bepU4Xg5a4H1a3cHKcqn101BGoUaxoda9dS8LQVmhkee83pIj8WCWFewpDONUcfCBzVOREfe9eZiuIpz7S24nckqacZbrVLj6jN2A43duSX/toVSWnZVCierAKJnfcxNeypwqtU2ttn79+JkYh1KU88eI9XbxYCTMc4E/SrEKUIO60IZ1JSSuUF29+v05CI9f9hU03K6ylR8ywwmMFq/buXCAAtwnyUW2Y+vw1FWV4py34FnCu1ZGMrdN12uN8Vxmdv3mJY/U1rwjliolqTvqfMaf/NG7HiVws7V2DTcGrjhWAuAMrJcdQRBJRu8MxzBKjTyrErv+eRdovsovsNg0ZDcCBm1YvaeDJBBJR9jBqt1UFPNbUtOpLLkb05MZuzuFFrD21AiRmjTdjm1jTSY9q8k7srt3Zx7UdoEwNpblxXYM4QBAPiIJ1JIAEA61HUmoK7JaFF1p5UZvjeKDEXDdFpbZLAwDOojeAJmNdOdY9XEtybsfSYfBRhTSzXInE+JsClyFPdsGjWDGsHyO1e0MRKMtj3EYSM6dm2a7wTFtew1m64Aa5aR2CzALKCQJ5a1srY+WmkpNIXbVm6Dcs51tquZFjfw+O2f4DG42qRWL8JU2lKzb4+ujImGxFu1jLVwOzG4crHlluf5XVHXevHse4iE3T1SSX2/oyXi4/wCKxX/7F/8A/o9atHuIsYfuIZOxnE2w+FxzJlLFsMsMMwIY3Qwjn4ZrP6QbWqKONupqx27pv0cXC+p2BB6wJM/WsTd2NClVk6HWS3sJOb9ZcnfM3zJk+1fSYKWakiPD1MyuW3Ztz34VRJuKUUdWkFfqPrTGRvC5JWeXU/QPDcILNpLY2RQvrG59zr71nmJJ5ncwe5hf0i+160Tn/wCId10JzZrh1HMTBnl05105Wi1LbT6E8E01KLto/qVOIs4k2CCzw1w/+ry8iAux+tdtw6zbh74nN59Wlpr5fgkdm7AW5e1lgQpPLY6fStHotXbfgvqz5z9QysoJ73b+SJ954YHz/OtZnz0FeLQ+9jVkM3oP9fOvzj9XVc2LjDkl822fY/p+FsI5c2/kkixxy58RYTrcU/w+M/RayeiIZq6NurpAc6+xKIvdueH97hXZQpu2gblvMARmAMqZ2DLKk8pnlXFSSjFylsjunJxloYscdfvg2GDBWkoGAUA7FYIAJ02ObUAVYSpq1Ru/v7kim2skVbk+Px/B0wXBmuJ3jtFy1BLmYjSCs6seQOnLYia8nUSdlpFnkYSeu8kQn4ybWIt3sMIVT4lOnk4bpIj905eYgIJw1fp5EdeMZrKtnv4PwNhwnELV2wHQ6Musg5gQZKn9oHQ+nOol13XKaTlHlpp9yhVUIQcHoxMwGJJxFyZGoA9IBB9wQfetGjfYz6kXkTJ3a0ThLkfhO3Tn7Eae9Tq11c8pO00zN8MsCavMvssVwcYG7eMS922iSDOVZJZTtBaVI/YqrOV60Y8idRtTbKm1tVohNitWf/oWGO8Cyw1j4nHPrDVhVn/PLzZdp7Im3FDWgrFCzQo7xCtzUgCCujb1zrwJ+Gg6KIqEhFz7QrGfA3OqsjfzKD9Car4pXpMu9HStiI++BmOHOpHkD/T+lYb11PrFpoc+LL+rb0r2nucVO6zZ+ALGFsDpZtj+Va+iWx8XLvMpu02HS3eS8VY5gFAH/qLLJ8xnX5V3FlvCTm7wTS/GzIHErD3LZFtFtJuGOhyPrP8AdeDtXpYahtNuT5eK/KMdxzlr99m+I3rhb94u0/WtSj3ETUO6i34L/wDa4r/rYb/DiDWZ0nsjPx+skfcmcHKRoNTrA2GsCdyOXOsXMoK7KlOnOcssSlxWCNruiSDnViY6h3H+HLW/0dK8NDUwsHBKLLHstie7xuFfpeQezHIT7Bp9qu1lenInxSbps/Q158qk9AT8qyDEPztwzDd6ouWWhxYQuoiQ5yzoTrq24+U61K3ZKMlfUnSesou2iImJwWI7q0ru+VmJ8RaIkb54javJSjmk7HnbyxV16W+xL7MIO7dhqDcbXrEa+msexrW6MfeXl9z5n9Qw0py/+l9C34dh1u4mzbf4XuKp9zFXMXJxpNozejoqVaMWP3ZPCNas5X0YMwb1BIP5V+WdO1+ux85r3ZJH2uAodRho0/P6s5XuJLax+HzbM5SehZSoP8RA/vVb6AoucpSXBX+ZJi6qgop8Xb5D7X0ZAQeOj/hr3/Tf8jUOIV6UvJnUd0Zb22wRsBcRbtoRcIzMVnJd0CtEjR4A/ej8VZPQmLz3oTeq28V+V9PItVNNdfQVMZi7+JIv6qQYcHTfooA0adwBOoJiK+ijGnC8W78iF1JPWCsuKJF3B2sIousJS4Jyfenkz9I6ecayZjcpVHb/AGR6oRhr/q+P4InZrjF3DPdDGbVwFjvoAI7xQNyNAQNwI3UCpYVFTd+HHzKeIoOurceHkNnG8i49jZYNbuJZZGUggp3aKCDsdFGvnXVKTKOMjbYsOM+LDXPND+VXVwKVN9pGaMDoq7kgAdSdB9aut2V2aSTbsh17fYP9F4fhcOpaO8BPiVkbKj5mUjUEswYjq1Z2Gees5Mt1kowSEB2hSegrUKhvfG8GLPCltcraYdNQT8LWhrz5V87mcqjZfjpY9YQNlsx3mUvb2ZXt6EHc6geVeviSSGqoiIq+1NrNg8QOfdOR6gEj6io6yvTkvBk+Fdq8H4r6mRDRlPt/r5V8+tj7NhxBZRvSkdziWzNg7OPmwmGPWzaP8i19HHY+KmrSZ14thTctMqmHiUJ5ONVPpIFdIQklJNiqjK6Zr1yYBJtrvkbRlIHNWnkK6NWEm3/FHfj4rb4mO44Dv78bd9dj0ztFalLuImpbalxwK4v6NfRt3uLlHPMqmD6DOfy51h9MuTnTjHzflr+Sli5JSd+WnxI+KvtbRiNN/cb67zqPoOlUIRUlaSM3M4u8We+0tjLYwkxmRcjGZliqkk69VP1rbwekrGvBZVFFK9wqMy/Euo9RqPrWk1fQtzWaLR+h+P4v/gL91f8A8e4y/wABIrGS1MC2pg72bdxbzKwtuAiMrEKJjlOhEiRqPepE3FxjLVakzV1KUdPf9kDiGFy913l1SFUmAVJ5nZSevUVwpJpuKPZqV0pMveCWsuFsGIzBjHQZtJ84g+9afRj/AJJowf1DF/taTtxf0/ol4C5kxNhvw3rRPpnWfpWlilejLyMHo+Vq8PM1Dh5lM34iW+ZJ/rX43iZZ605eLP0RLRCB2xYtd0JBUaEcjP8A4r7X9JUbwqSfgvqfOfqCs4SppeL+hqXZnioxWGtXubL4x0caMPTMDHlFXatN05uJeoVVVpqa4nfjQnD3h/7T/wCE1XrK9OS8GTLcobllbmHyuAyskEHmK+BjOUKmaLs0zQ3Mw4jjLuDu+CyIYN4gpJdASpIOsODvodYPMV99hJfuKMZN2/JXlNQe1+a4eehXYfh7u8OS1q5qNSYJnVjOg3BEzuumhqy5K3Y3RHZt2n3eHgeONlba/oohiSMlwbTyAI+4OR/pIrmHa/k4cTqd4diW/D3zIuBxBwZQ3ASJIKiZy83QcxmJ8PuOlSQqZZX4FPEYbPDTdGg4jEK+FLKQyshgjY6Vdust0Yii4zysXPs+4cb2LzwxFkSMsZs50BAPxQJJHmtSYypaGXmbVCN3dnv7U8WGxNq2AB3dskwht6ueak7gIP4q5wMdHI6xMtUig7P4Lv8AE4e1E57qAj9mQW/lDH2q3WllpyfgV4q7RuvbtowT/v2ucf8AMTY9awIrUurcgcOjPYBCZsw3R0fQE7Dwn1rt7Mkew4VERHDHpmtODsUYfMGvJbHUO8jE83gB9D+VfNxPuZHfECVPpROxx4Gn9hb2bh+G/ZtKn8Hg/wC2voqfcR8biFarLzZe12QidxdkwuJJFsNnBu68tQtwR+14W9ZrrgaOGUqsMrlZe2jF8aZvXj1u3D82atWl3EW6PdRacEweazduAwyuB10IHLrJH1rC6VqNYiMfD7lDHRv2uRGxbi4VtEQcwD6yCJG3z8qpU4tSvfRlajTjN68B57cdnltcLN5oN3vLTEiYAZsmVZ5Q+vWPIAbGH76LKrOdVLgZryrVRqLY2VrhudnwDu2EW3PqBbn+tZE++zCnpN25mSYu/bupd7wEXe9ALKAQdxMSpEgnnEnauk3CS14Hbhni3xuV/FzbtXCFBZhbAGYQBIA/ESfpXEZOUdRUhkmxzu2sljDAckQEnckrM/Q/Or3Rb/ll5GZ+pIWwlPz+zIdxJIHUgfWtbFO1Gb8H9D5PB/5oea+prOGEWx6V+K63dz9Je5n/ABkZrlw9CB9J/rX6T+lYpYR+L+yPjf1HK+IiuS+7Ln7LuJFb13Dbq6m6vkwyq3zBX+HzrQ6TppNTJehq7cXTZouOWbTjqjD6GsiXdZurcXcCZsr+7X57PvM0OIsW+FriWcOR4XK25EhTvJEiQSxkaSDuNCPqoY79rhaUWr5tb+rKChKWIlJPbS3MQsVxW5nbCMECG4yZU+EOGKHlLKSOe45TEb0IqUes9STrNciXk3rYlcG4WpNy3dJbICc3PTN4RPI5Trv6SQfKtTacdFyFOnm7L1fMq77HE3+6eJT4COQBAUegka+voPdIQzLjwErzlkf+vHmc3xtyxfe1bIgLlcH4W8Ilh+F/MbwJmvYScO0ivWowqtXWvM0j7N8Ov6MAsFmlmDqCCZiQQQVOgGm4UVLVq9ZLOSwioRM04vjTfxF26dM7mBqYUeFRqT90DnWrhopU1YpVJZpXHD7IMALmPNw/8m2zD95vAP5S3zFV8fO1NR5nVJdo0v7QDGCf9+15/wDMTkd6yod4sx3IvDEZbuHUyBJMB3K/A33SNPSaklqiR6pjbUJ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UUExQUFhUXGBoaFxgXGRUYGRwXICAYHR0eHBwYHSggGxolHRwbITEhJSkrLi4uFyAzODMsNygtLisBCgoKDg0OGxAQGywkICY4LC8sLDQsLCwsLCwsLCwvLzQsLCwsLCwsLCwsLCwsLCwsLCwsLCwsLCwsLCwsLCwsLP/AABEIAMYA/wMBEQACEQEDEQH/xAAcAAACAwEBAQEAAAAAAAAAAAAABgQFBwMCAQj/xABHEAACAQIEAwYDBAcGBQMFAQABAhEAAwQSITEFQVEGEyJhcYEykaEHQlKxFCNicpKiwTOCstHw8SRDc8LhU2PSJTRUdLMV/8QAGwEBAAMBAQEBAAAAAAAAAAAAAAMEBQIBBgf/xAA3EQACAQIEAggFBAICAwEAAAAAAQIDEQQSITFBUQUTIjJhcYHwkaGxwdEGFCPhM0Ji8TRSchX/2gAMAwEAAhEDEQA/ANxoAoAoAoAoAoAoAoAoAoAoAoAoAoAoAoAoCNjccloA3GygmAdd9enLTeuZTUdWcynGO53tuGAIIIOoI1BFdHR6oAoAoAoAoAoAoAoAoAoAoAoAoAoAoAoAoAoAoAoAoAoAoAoAoCj4fxe4+Jey6qoUNETJIIjU9VM7VBCq3UcGQQqt1HFl5U5OFAFAFALXGbJxOKSyPgtjM59Y09YiP3j0qrUXWVFHgtyrUXWVFHgtxjRQBA0A0A8qtFoj4PiFu6WCMDlMH/MdR5+VcRnGV7HEZxlezJVdnYUAUAUAUAUAUAUAUAUAUAUAUAUAUAUAUAUAUAUAUAUBU9orl5bc2eXxECWA8uXrUVZzUbxIazmo3iSODcQF+2HG+zDo3+XMete0qinG51SnnjcreL2O7xVi+Nmbu29SCAfkT8hUVSNqkZ+hFUjapGfoX4qyWT7QBQHl2gEnYUBC4VhcgZ2+O4czeXRf7o0+dcQja75kdONteLK/jOMe6xw+H1O1x+SjpP5/LrEVSUpPJD1ZHVm5PJD1JnB+DJYEjxORqx/IDkK7pUlBHdOkoeZZ1KShQBQBQBQBQBQBQBQBQBQBQBQBQBQBQBQBQBQBQBQBQBQFJdwZw903rQ/Vt/aoBsPxqPLmPWKgcMks0duKIHHJLNHbiiw4hh+9tMoiSJU/tDVT84qScc0bEk45o2JFppAMRImK7R2j3QBQBQHDFIzDKpyzu3MDy8/Pl57V403ocyTeiDCYVbS5UAA/M9SdyfM0jFRVkIxUVZHevToKAKAKAKAKAKAKAKAKAKAKAKAKAKAKAKAKAKAKA4LjLZfuw694BmKSM2XQTG8SRQ66ueXPZ258CF2l4g+Hw73UUMy5dGmIJAO3SZ9q8bsifB0I16ypydrnXgONa/h7d1gAXWSBMfWidznFUVRrSprg7E+vSAKA8ogAgCB0oFoeqAKAKAKA5YjELbXM7Kq9WIA+teNpbnsYuTske7dwMAVIIOoI1BHka9PD1QBQBQBQBQBQBQBQBQBQBQBQBQBQBQBQBQBQBQBQCV2iwX6Ji7eOQRbLBcQBsA3hz+h0J81HWubWdzZwlX9xh5YWW61j6a2/Hmxn43he9w962Pv22A9SDH1iujMw1Tq60Z8mmReyB/4LDnraU/SiJukP/Kqeb+pcUKYUAUAUAUAUB8JoBH7V8TLse6uKyIR4VKlSY1kjWdSPKqGIneWXga+DoqMczWpH7AY/LiHsg/q7i94g6NoTA5SJJ9Kkw0v9SPH01ZTRoNWzMCgCgOGNvFLbuBmyqWiYmBMTyotWFqyF2e4v+koz5MkNljNmnRTOw613OGV2O5wyuxaVwcBQBQBQBQBQBQBQBQBQBQBQBQBQBQHHF4ZbiMjgMrAhgeYOhodQnKElKOjWxx4TaZLS23JYp4cx3ZR8LHzKxPnNDqtJSm5JWvrbkfeFYXurKWxsgyj0Gg+lBWqdZNzfHUl0Iz4TQHDB463dk23V4MHKZg+deKSlqjqUJQdpKxIr05CgCgOGOtF7bqN2VgPUgivJK6aOoSyyTMtxbRdVtg/gYeu0+YbT3NZNt0z6LkzxwB8mLw55rda37NA+gePap6L7aK2KX8Uka5WgYgUBETiVo3O6DqXAJKjWI3nkD5b17ldrnuV2uSnWQQdjXh4LvYazks3FO4usD6gIP6VLWd2S1XdjHUREFAFAFAFAFAFAFAFAFAFAFAcca7C25RczhSVWQJaNBJ0GtDqCi5JSdlxE7Bdrb9jw4/DuoH/NVTHvEqf7p9q5TfE2avRtGrrhJp+Dev2+a9RuwGPt3kz2nV16qZ16HofI10ZFWlOlLLUTTJNCMKAKAKAgceMYe7+4flz+lR1e4yWgr1Y+aEzB444e73wgqcqOvVZHiH7S6x6kc5FGhUcZW5mtiqKqQ8UaDWkYh9oAoANAZ324wOR7mXQOuceTGZ+ozf3qz8RHLUuuJs4OblSs+GhQcIxSfptjMYDXlM8gSEyyfMgD3FKK7SOsU/42bHWgYgUAqdo8H3F63i0GgYd6B8p9wSPWOtTQlmjkZNB3WVjSrSJGxqEhIHCLGQ3x1vM38So39a6k72OpO9ixrk5CgCgCgCgCgCgCgCgCgCgCgOWIxCWxmdlUbSxAE8tTQ6jCU3aKuz5ZxKP8Lq3oQfyoHCUd00Rm4NZz94qBH/FblCf3ssZh5NIoSfuKmXI3dcnr8L7ehNUabz5/7UIT1QBQBQEbiNjvLVxObIyj1IIrmSumjqEsslLkZwwDgK3wltQfnFZGqPotGiw7P8ZuLihbLs1tmCkMc0Fg0QTr8Sgb7Oegi5Qqyukyhi6EMjklZo0CrplBQBQCV22bvHyrHgSCfNoMewg/3qo4qSzJcjW6Pg1BvmZ1ili7aRd86AHzBEfWuKe9yetbK0b1WiYQUBzxFkOpVhKsCCOoNE7BEXhFtkt90xk2/CD1T7p/hgHzU17J3d0dSd3cmha8OT7QBQBQFfxy+yW5UwZGun9azOlq86OHz03Z3RYwsIzqWkSOHsxtqXMsRJ2G+vKrWDlUlQhKpu1dkdVRU2o7EirJGFAFAFAFAchiUz5My5wJKyJjrHSlnue2e51oeEDjXCkxVvu7hYLIPhIB09QdK8auT4fETw888Nyps9hcEN7Oc/tM5+kxTKi3LpfFv/e3kki4wfCbNr+ztIvmBr8969KVSvUqd5tk2hEFAFAFAFAZ32gtC3inUbFg3oWEkfMg+9ZteKU3Y3MJNyoq5VcLP6zNzGJsfIMh/wA68pu0onVZXhLyNZrTMEKA+GgM64ric2d/xMT7cvkIFZU3mk2fQ0oZYJCz2Wwv6RxK0N1Rs58gniH82Ue9WKK1RVxU7RbND4r2oKsRaAIVspJHxN0XXbz/AKCT3UxFpWiQUcDmjefHYuuEcTF9WIUrlbKQYOsA8vIipqdRTV0Va9F0pZWyfUhCFAFAFARRj073utc0dNOsfLWqaxtJ4j9v/sS9TLq+s4EqrhEVnHkzIi/iuKPzrJ6Yp9ZShT5ySLWEllk5ckzvxHFC1bLaTso8/wDX5VZxuJjhKDny0SI6NN1ZqPxO2Dul0VmXKSNqmw1WVWlGc45W+BxUioyaTudqnOAoAoAoCg41he6upi0+7peA52zoW8yo19h0qSDusrJIu6yl8KjIz7QBQBQHyaA+0AUAUAUAk9sMJlvBj8N0QD0dRH+GCPRqo4qFpZjWwFTNDJy+gmYu1cs3BdAOWBnA1kAggiNyNx6RzqKnJXSZaqxbTsbNYvK6hlIZWAKkagg6gjyrTPn3oe6A44skI8b5THrBrx7Hsd0ZBxPiACaHlWTFXZ9JJpFz2FwBw+DvYxxD3Rlt9QhMZvdiD6IDzq8lkg5GVUfW1Y0/iRXuZAD+EAAf+43+4+dUUrs1m7K5bdnMU9t1XO2VA1y9vGWDqQN2LQAN4Gmi1aozd/8AijPxVOOWz1k/fwGA9q7XeZYOQQC+shjsMsT0GnX3qX9xG/gVlgamRvjyLvC4hbih0Mqdj9DvsZ0qeLTV0VJRcXZnWvTkKArOL4QmLqfGmvqOn+vOsnpLCt2xFLvw181xRaw9RK9OWz+RYWboZQw2IBFadOoqkFOOz1K0ouLszniLWZk/ZJb6Ef1qOrSzzg//AFd/k19zqMsqfiQ2s99dk/2dswB+J+fsNvUGqMqP7vEZpdyG3jLj6LbzJlPq6dlu/kizrVKwUAUAUBXcasXnQdxcCMpmCNGjkTyH511BxT7R1Fq+p84ZxDvgUdcl1dHtt+Y6qetJRtqthKNtUTcLZyKFGy6D93kPYae1c3uct3OtAFAQ+J4xbaGXVWIOSds0aewMSa4nJJas7p05TeiuIH/+g7ut0u2bLlBMZkYFjGg6kgz0is6U55td0bsKNPJZLRjx2f4j39kMfjBKv+8P/BFaFKeeNzGxFHqqjj8CzqQgCgCgIPGOHLiLTW20nVTzVhsf9biRzrmcVJWZJSqOnNSRnN3MC1q4IdDDD+o6gjUHoaypRcXY36c4zipIt+w/GO6ufojnwtLWCeR3a3/3D+8Ogq7h6t1lZm46hZ516j7Vozj4aAyzjHZ63nuBbZLB2AALkRJI8MxtHKs2SnncYm5TnB04yky9a654bZskEXFVVYPMgJIBPUnKD71edKUqdjIWKpUa7k9VrsLRvT4yDALNG+o8IHrVCdNxnlNuhXjVpKotEP2A4Dkwj2jHe3UPeMPxkRp+yuw9PM1fjTShlMaddyq9Z8DPb5aGbaVtsR0IbX8qzbcDdvdXHHsJxLMDa/Z7weUmGHpJH1q5hpOziZmPpq6qcxvq0ZwUAUBxw9nJIHwzI8p3HpOvvUVKn1d0tuHhf+zqUs2rOrCakaucnxEAAA2FeRioqyPW7u7PVdHgUAUAUAUByvYdWIJGq/CRuPQ9DzGxoe3OooeHxjQCBxXtXccEocihS4yyD+zJnX02+VUZ4iTdkbNLBQgry10Jd+5dxlt2AHeWSGULpmVgcyanfQEHTUDYGuruvF+BC1HCVI2ej3FqdTl+G4My+TjXbkf/AI1Wl47mlFa6bMauxN/9ZdXkyhgPSP8A5VZwr3RndIx0jIcKuGWJ3anizpiFVWYKmQmCRqSS0xuAoGh6mqtaclUSRo4WjF0ZSkr8CqwnHryM7FjLDUnUA7mAdiJAHKG8qhVaSTlzLU8LTk1C2244cO43bcKrsBcCBnEGAQAWEnTTmJ016GrkKiby8TKqUZQWf/Xgxf7SGxjE72yxFxFOV8pCsok5WnWN4MaT5kFWoZld8DnC45QmoLVMQsUt7NbGR0bOmVo0DZhlIYaaGNqo01aSsbVWXZd0birA7Ga0jBvcUO1/bOxhLvdP3xdUDsqKIKNIBlmAOoI+dS04ORHUi2tBXx/2mE2g9jDZp5O2oOn3UB6g6Gpo0Vnyydjlw7GbcXeOdq8fctoVZbQbfKqgxLDa5maNtq4jKF2tzuWHWlly+xS4M3ExiXbju4tlbg1YrI15xzjSNar1JpwukWqVLLPJw/JvvE+P27TZB435gGAv7x5Hy1NQ1K8YHdDCTqq+y5mes+YkcpVZBBHhYlv8qz27m1FWiXv2c4Y95ceNBbUe7EtHsFHzFXMNxZmY991E7iPbARb7kRmuZZYTIhiNJ5x/qdE6+jy8DylgtVn2a0PPCu2weO9WC05QnIDcGTrEjb5UjiNe0ezwGiyP4jejSARqDqPSrRnHqgCgCgCgCgCgCgCgA0AtYvtcgP6tC2gkk5YJMDSD4ec/+YrSxKWxehgJPvOxw45x1buDuMhIYNaDqZkZriqR5g6ieetJ1FOm7ClQdOulJcxHsePOx5lY9O8cGqb0NZamjdjbAWwW5vccn2OQfRKvYddhGNjpXrMWe0uC7vFMF2fLdA6Ekq/zILermq+JjaV+ZewFRunlfAicFxvcYuyATDkWmno0AekNlPtXOHk1M7xtNSpvw1HXtTxF7FtChgs4WYBgZWbSdPu1brzcI3Rm4SlGrUyyEniWPNxnukSxUbAkTkVG9vi+VU5VFKTk+RqQpZKaiufyv/0Q7jnMRvC5l6N4iTI56ZV9AK4UtF4EuTWV3uLfGMRcXH2M99lsKbbsZYApnOfPl+KYEzO+1aeCipRzW11RkdJOSeXhZWNSwdjDXbZ7h0KsCP1bKw100AmPSp5xunFmTTj1UlO2xCx/CNUaSe7dXiNypBAPuKqwwajK9y/V6UlKDjl38SN2b7XXX4iMKbalLiMxYSCmWdTJ1B0B82HpVqS7NynQvY6fadwlGuYe+zKgOawzMFI8Xit/Fpowb+KoZSyq9y5Rjmllte4n4U4cWLlss7ZTooGRDOkw8Dmuxrpv+RSSvfw+5MofxtOy33f2XrwKjG8ct/oo7q0gKNoTmcjbrEfCdiakVKfWu5xOrB0lq35aLQqr3ELt3EWXM5WNs6kAFVZMw5AiAetRyprI4311POtaqKSVlp9TTuLcHe0UW64llLMluQANAAX0YyZ2y7c6zalPq7X1bNehX69uyskU+AuKjXVMZFExtodwPblUb1syVaXQx4DiLWrJtp4We4GLDfKQdPIjKonpPrUqqtQsivPDxnWzS1Vtilv4eFuyxgOHHKCSr/KTHpUbbzeZNGKy+T0I9zClHtsPvXXI8lYFj9R9a8bumdJWkvM1rhX9ha/6af4RWnHuo+fq99+bFrHdqme2O6BQm4BJyt4CHPMQD4RO8TVaeI7Ly8C/SwPbSnqmjzhe1T5yzqMmXRQIObIG38zI9COmpYh5tdrHk8HHJdPW9vnYY+DcR7+3ny5SCQRM66HQwJ0I5VPTqZ1cqV6PVTy3J9SEIUAUAUAUAucd7Urh71u1lzZmAYz8I0JgcyAQfeoZ1csrWLdLCucM3w8Rd7SYNUugp8FxSRv8LgmPZgPQMKq1oZZeD1NDCVHOnZ7rQi8NtG+L1sas1ssF5517p1/nQj3Ne0Ve68DzEyUVGXJ/9kBVhCZhdY8wYb2gz86rsuWViw4J2ka2FAYjfwP8LakkqeUyTptOo5VNCrOHiitUw9Orvo+Z34nxHvsQz5SoNtQAY5ZiYI5STXlaopu6PcLQdJOL5lJhgXxmHUb9/bPsGBP0Br2iu0hipWpyNH7ZWc2FY80ZWHzAP8pNXK6vBmVg5Za0RCsXNl56/mazGjeT4HNgFKToFYrP7JEj2Ege1enmxTcYt2rgysyhu5cDN8OjoIJGq7iDz2q/hG46+KM7HxzeOjIHGOzLdxZ8LQdiCHnV9gIIHqa0KNeSnK5m1qaaik+X0RB4vwR5tJ+s1C6ZCOU/i86jhX7Ddvqd1aV5pePgNX2R4W3Yv4zEXPiVAqCZYqTLRyGot/Oop1VbU8jRcn2eLtcae2vFlxeCuWkVs7CRBErcVgUj8Uso5jQ+1RRxMU14k7wU1m12M/4NwFmvAhbhF5OcW4JGm8gwSPlVudeTp6cPfgQwpxU2m99fdr+J1w/B7dsXrdxrakeIKoLtHoZKmCdtK4q1G3GTfvyR3SpdmSSenp8/QXuJ4613SZFk+JGZzmPQGBpz5kHyr3q5XfxOHKCim38Pyan2i4h3tvC4pT4b9hOmjEZ4PQkMdP2TWfibOVk9i90fOycRM4hgLl29Zt2ZZn+KD0JZix5DKN/YSYFc0lcnryyWYzI5z2zBylJnlPT1ioLdktXWax94hEFV2NwLpzA0+Wldz77ZFRu6av71PjQ9wjmm3rB/z+lR7E27uaXbxCLaRiyquVYLEAagQJNaqaSR824tyaWrM9xtju3vINrb6fully/yPVCUbSlE26U7wpz9Pk/wcMQwkwRtb265FUj1kH5143rfwO47W/5fcYuE8etYeygaSWa4Xj7oUiT56FdvPpU9KrGMEUcTh51a0muCQw8M4vavgZGhokoYzgeYBNWIVIz2KVWhOm7SX4LCuyIKAKAKAyzi1oXuJd2/3nK+eVnKtHnkHtVK16jXibGbJQTXBDB2tv8A63KIhEGg5Ekn8gtc4p9pI96OjaDlzYs9n8QVx1gg7uVPmGBBB8ufsKUNJI9xivTZW8XxoQvhWBDqQi8h8TLPnMA+hFcyptSZ3CrGUF4pFnwpkItZlVlzoGVgCCCQCCD5E1xDSoiWsr0Wi37V9mrlqHwiM9vXPbzSy+alzJXeVkkaRptaqYdPWJnUMbJaT1KDs9ihh2XG3ULKAxCrBYAqRmEkDNyidATz0qOg11ijzLVelKrT0GTg/bmzxN7mDFq7bL2nIZshHIcjodZ57Vp1aDitTMlTlRakUN+26ObdwZbgMgHrzg81bUg+vSsacHF2ZtU6saivE92GlC3UnfpsPoBUctyWO1xe7SYE3RKyCtt9RvBa105dTyrQwE7N+a+5mdIxvb1KbGtfS3YytpAjK+Tm+wBUn3FXoKl2parf3yKc6lVOKeu26T4LmcuLY2+18AsfCJ+NhoAOr67VwoU1T0PHUm57L4IYuwuGKYZCd7j3HPKQQY9oUGqGIleo0uRo4RNUot8WMdsf2ZG5Ob+C5dJ/lSoIrWPvmTzfZn52+SEXit6/buMqlstm54WLMFyN4l3YIYlhr+GtXD9XUh2nuvmjLrynRqWikrPktn4nS7w5ziVknK4+BBOh5wIUgAxImIqTrIdVaK29+ZG4zlU7b39+XAjX+Ci0t4XCEZTnAnO5jfKB5ncCRGtcTqOTi3xPI0+zK2tve41cDvLiMFZVVLKl1gwIzaQSJjT4XWvm60Y0MbOUtLpW8+P0L+EcW9Wd7NsYfvGVQssYAGXVQmU9Yljr+yanhWzzsntZ/Ut3jmlFEnCAZR5CB6V62ywkiUtpdNBoZHka9PHcgcOssGfmzuQPNiYFd2zSSRw2oxcmaDx/hhfDBU1a1DKOuUER6lSY84rQq080Mph4et1dXOzPGxOdjOoEAegAifQaegFZ8m+Jtwile3O5Jt3B0FRsmI2J1BjkLg/i7uPqfpUi7qIH335F/wBh7JOIduQDfMZUj8/lU+GV53KuPlalbm/oP1XjHCgCgPhNAY/2vDW7qXVMPbxLa+eZipPkTHzqgm41GbVlOjHlYuruDvYgfpCAHvmaEJg5RJzSdwDmX2UjevZUZTWbj9jmniI031fBJa+J07Idn7gxhuXQF7kSoDAlmYMoOn3Yzb8wOlTUqTi7sr4vEKSyx4kT7UeE2UvWsX3iLc+9aJ8V0DLDKB94QAZ0iNRGssqEppuKI8LKV7WuiiHFRYe3duWXyBw0SoJI1Ea7SB7VWwlHrKijc0qqlKDS0uRO3vbo4zILXepYAi5bIA8ZJgsykhlI2BjVW02jaoxVKXa34MoUUqMu1vwKvCdoHWwLIVSNRmMnQ8o/3qH/APNpyqObbtyNGM7qx67GcR/RsbauASIcEeqNr7GDVrFL+Mp4qF4Dv2ovNdvqTqRbWCBscz7Rz2rCxN7pHmAsoNsg2L5ylWBVgTIIg66gweRBB96qyi0zSpzUo6FB2juXFZXtzIt3Bpvq1rb5baz0MVewKT35rX4mb0hJrbXR6eqOeN7QZmsLctoxKiZQT13neT0G9W40JZJNNMqutDPFaoquM8eBuXmS0gOUx4ZOpO2vn0rzqnlVziVWN5NXHXs/ZjD2s3xBFn97KM31msitLtuxt4eFqUU/Alu0RBOkgTroZBH8x+dcKb+xI6ceHO/qVXGL6oqXTazBgbLEk/HL3EMAGRqy69BVnC181XqVwSf5+qMvEaTk5Pfkr+RUYztHduYdBbGU2zlyooExJG0k/e2jatWOHyzak7JlSVaOVSjG7XN/Yr8Tg7l28rMf7UQQNSSdDOvJsx8RkdKjUoRg1FaoTzzn2tvkNH2bxZN7DtAb48syREKxbzg2/lXzvT0MzhV9PuvuTUNFYtOK4N79xlSSbdt7sDc5BoB5lio96h6Lp3uzt1Mkkzjgr4ZQRsRV1qxsRaaJy3K8R0S+zGIsWn76+8aE25nKCSZMAb5SN/OruEjmk9NUZPSVTJCN3ZNj/hsQt1FdGDIwBVgZBB5g1ctYy077GddtuFHD3jeVf1N0yxGy3Oc9A2hHnO2k08RT1zI1cFXusktylXECJ5CqtjRuRmbxCZzMdug/zrpbHHEdey3FLWHDIwbMWALDLAGkSSZ3LH3qahUjFWe7KmNoTqO62SHZXBEggg7RV4yCgt8bf9OewygWwQqmNSe7FwmfmI9OlQuo1UylpUE6HWLcYKmKojcV41cLPbZpR3ZAIGhV+o3BVWB35edUJ1ZPNFmxRw0EoTW/H4fkWuJoGw95ec/IzpHoI+VRX1RZa0kvfAveGJce4tlZyW1AXxQFEHw66x4E08j1q7hZtp3K9aNODzbacvE6Yc3MIReU22zJFxMzEnJOxOzRMcpq0yGvGNS++nhwYm/a3Yy4u1iFJa3ibIKkk6FIkDopVkMdSxqzh59lwZFhamW8WUvFuOC9bVAhERqT08o/rUeF6PdGedyuaTnmVi6+zbs+uNs8RtNAz27Kq34Xm6yt7Mqn2rvEytJGViXaSEuwrKSjjK6MVdejKSGHsQR7VbpSzRL9GV4ndLhV1YdR8tj9KVleDPa0c0bGk4HtDcChe7XkJkxr5f8AmsjMUP2seZzvYO5is14lQbazlQGWAklYBk6TEmZOm5qKrHPEmjOFGSir+JQ9qLhwzw9vwPaEqwI3YwZiQfCYProeXWCpyfn/AEeY6rC+m1t1w1+Z8xN/C3MRalnEBdGyuIAXYSSB6xtXajJUno/fkRNRdXRp78bfUWOJYmz+sFsMxdkUAwF+S7+hrpxel+RDda7b8Nf6HzD4gwQdwTPvrNZEtXc3qekVHkeb18DfavEjpsul4N3+BZIGZgHSQDDgh10PmB86xY43qsaqnC9n5PRmXV7VxWwNzCrmQs7LeTMqqvdKTvBzQJ+7prqa+xu2lJXbWntshUErxdknrq/svwVWM40XsG3aUKUbTLMkctSJOw2E+PQ1N1LU80tEyF1YuCtq48/svexH4Dfezi7eJY+Fge8jYKdHLHru0bkqJ86OOoRrYeVJLXh5o9UpZ874mw9irM3sRcPLKg+rN/21R6Jham5Cu9Sp7T9nksOXsXFAZgWsHVhmPxIAZCz90iBrBAEVeq4fMs0UT4bGqDUKjS9SvucPZoB7wqwIOUQRoYMwdK4w2DlOdpJr0O8d0lGlSzUpKT5XJtjhaLbCuc0fi0E+n9K1aGDhSlmTuzCxnSdTEwyNJL538xu7I3Jw+X8DMv1zD+VhUVbvs7wkr0kU/bztsmBK2e6Z3uLmBOXJlmCDJkmJ0iNq7w+Gda9mTSmoifhO0+BYENbxFnMTqndsizJ+GQQvkBXlXoht3TLNPpSpBKLV0cMO9rMz2nN+PhIVl5T4gfg9/wDKsqvh6lKWSSNXD4mFWGe5NtuRtvJ9M33nPkNh6VXLYzYnEXQmEnwL4oiRovdBCZPQtvyNW5OWWN9NTMhGm51La6fMh8CxYxXEDcUyO8vEkfCVQNaQjyKlNedI3lWE7U8Kki5+0PEtbwoKzq8H+Fz/AEqTEd1eZBgbZ3dcBGwud7aDd1a05JO4IUsZPUZqovc113V6Hf8AR7im4RGtxGTnAXKZPnIOlewkk02JRumTcJilUvcOYlGBygwCoX03JJA9KmpVurjtucVItuW1rb+Jb4q0mRwthzkug6k7Np5itErpye81qvoLPa7B97wS2+UhsJeiNyEztaj0yuh/u13TdplBO1Xfczldq1VsakdjT/sbvLbsYy40wHSY3+HQfM/WsvGSUXdmdXg51VFcRX+0rDKuNF+2CExNsOZ5XVJRx02CnzJapMFWT0JsPGUG4y8hbuiRWg1dFySuh5wWVlVgCQQhnaZAPTkTHtWBrrcj8mdcBj3sXx4dCDlk7idtuR/xV0nYr1aSqS1diB2o4uL991vgKclkIVWY1uEgqZzCYPXbziWKfeXiV504xl1a8PUhYzg1s4lytyzCq2zkGQG3B222rnrpKklfiOo/kej25eRQ2cJbFyyoZWZ7xHg1GnPMeknQV5Wm2n4I4pU9Y6bs0Pg3BnuDPc7tUEgO7hQTp71Qhh6lXuI0q2NoUP8AK9iVhcLhLbsblwXbmvdKrTaDASsjdiWkcx8OnOrM8HUoUZVJx2VzLn0tRr1FClJa8LjPbXJaA6CvgG80i6tzKcd2eJvPcRWjO1xCGUDU+PQiYDmdD98V9/0diJyw8VLlb4bFKUI3vy196Ey5hsPh7gdnXJdWGW1rvOjMTt5MeQ1qZylUjbdr35E0aajK/B8Xp/bFvi2MZw+HtqAFJdANoG5JO40mTppz3qXJtOexC56OEdWuP45GvfZDjBcwMEzcVyH3k6KFOuplVieqtVanTVO6XNnEjj2pE48/9G3/AIrlaOG2MjH95EzD7CpJ7kNPbUg8VZSwRZgsBrvE6/Sa8pzTjrueTtnsi87IvDX080f5gr/2CoMVG0rl3AS0lEzT7aL5PELaclw6fNnuz9AtXOj49lsnrPUUV0Wr5Ay37OdpDhbN1Us2me42txwSQsABQBGkhjv96q1bDRqyUpPbQljUcFZD59mPDe9trdunPlVYB1kywE+kEx1M1gVaMViJ2WiehryxE/28FfVrVkv7VsQDbtWFP6xy38BEH5n6K1R13seYOLbdvI5fZxwxkvXGOyqRptLsCB8l29K4w+rzE2OajFQ9Rq7X2Q+GYHqsesx+RNS4juMr4L/MvX6CFgcqSo+6FXzMACs5m6kj1dvVydXInC0e5iCiiQck9Mw7xkB9Sp9QDVvD08zu+BUq1Ixfa2HLH52Vy99Vz2g0LG679DWivIrUssWkoXs7fEh8Mwf6RgOIWA2Yu14KTyLW0K/zGaXs0ylWupptWMUwzSoPUVrQehqQ7o8dh8a1rBYnKAQ1zxSOiLoOh3PtWR0lJppcyKFNSqt8Vqviee2Nhnw0xPdMXU9ElmOo/fb5VSwVXLVV/InrQSjmXO4nWzIr6VHsXdDl2WuTYXxEFSVMfvEjn0IrJxEctRkWXfT3Yt8Hwc4kXihYvat5k83kEL/eUMvuKhRDXqZGtOIrXxbxTlSwD96gEmMwyIdGOzSxEHQ6dKki3BNrkVqkc8/VfQ4XuCXRcvmbgAGwgjUjmGA513KpeMU0iGKacrSInZnBWkxmHF8kgq5aIZho0HmBy6mihKvJwiQ1ascNBVZcLfNoZLDDvHUMWCswVjuVkwY5SIMV9Bh6ap0lG1j4jHVXWryqN3vqmSOFYfNikHQzWR+pK3V9HyXOy9/A0OgaefGp8rv38R84o+W2fSvy2nG8kj7kpOP9nDf4Vaa2Ju2wbwkAlkeWuJBBmVOg/Ei199hYqNKKaKfWSjO8XYzzAcDe8jWiWfL47ZWQuXfRm201iOR61d6/K1KKtz9/2eOi5Jxk9tiTi0tWbS3Tla5bMPbXbTbOx8hsZOh0INRWbm4c/foS2Siqmy4/0j12F7SthuI5zphr/hbkF/CR+4d9dAzneKONlrvxIZO77O3A0HjCZsfdJ0Cqik/3Z/7q5rY6nhKOaW/BGdVw8q9ay2LC9ZCaA6+n+pqehXlWhmXxt9iKrSVN2Ka4D3yiZGrfTL/UfKrFKMoXTd+PIqNrNcuezzxiiPxW2+YZI+hNR4rZFrBO1RoyT7QsX3vE8SZkKwtjyyKqkfxBvnWhgo2pItVX2inxBhaskSOdr4aWPTavsvdbWBtm4yqbpbJJAlVJH5z8xWBXhavN+JoqTnTilwQt9q7r3OJXGVcyLktoxIyCFDHaTAJY7HnE1QqJznkW5o4b+OnnaNG7MYW3bsKLbi5JJdx95+fpyAHIAVYhBQWUz61SVSbkzvx7DG5YdVEtoQOpUho94j3rmrHNBo6w9Tq6ikzKLqsLpZNQ3I6f7Gs7hZm673uj5xO69oSUJnoQfOvacM7sjyc8qux34f2ZNjBXAxm+xF1ivJkghF8gAV8yzHnFaVOCgrGO8Q5VlJ7HnCNZIXu7TXAGKyZjJcEjyjXpUxdl1m85JaX9Udux5Zb15HVVzJbYAdVzW229FrmRTxajmvF393+5h1yx3dy4g2S46D0Viv8AStWl3UXqGsEPf2e2A+Cxo5o6P7ZWB/lzVm9JQzETqZMRHx0+JLxjqUKH4SpUjyIg/SsNNppmnJK1jNMMCBB3Gh9Roa+upSzRTKtHujR2QvwLqabq4mOhHP0WqWNjqmeSSTNT7BYaLL3D/wAx4H7qeEfXNVRGXiZXnbkZhxPh9u9jH7k5WTFX5VYBhGy6AkSukRpE9KkUnFNNaaHMY5nFp8yhbA4gW72rZZC/Aeh5ZY5da9bhmisozVMknm4+AcAwmTEQTLLaHTQGNNNt9vWrnR/aq3W2v2MXp1uOHs9219GXll4u+v8ATT/KtzmfJ7wTGnsxYnEFui/6/Kvi/wBY1rUqdPm2/hp9z6b9NU+1UqeCX1LrtK57sqNzoPU6D618XhI5qqR9U9IjlZtBVCjZQAPQaV93YzzFO3mCxOExWW2T3Rm5Z1gZCfHbIzANkY7EHwunnUsIwkrSvr9fQljVlHWKV18bepU4Xg5a4H1a3cHKcqn101BGoUaxoda9dS8LQVmhkee83pIj8WCWFewpDONUcfCBzVOREfe9eZiuIpz7S24nckqacZbrVLj6jN2A43duSX/toVSWnZVCierAKJnfcxNeypwqtU2ttn79+JkYh1KU88eI9XbxYCTMc4E/SrEKUIO60IZ1JSSuUF29+v05CI9f9hU03K6ylR8ywwmMFq/buXCAAtwnyUW2Y+vw1FWV4py34FnCu1ZGMrdN12uN8Vxmdv3mJY/U1rwjliolqTvqfMaf/NG7HiVws7V2DTcGrjhWAuAMrJcdQRBJRu8MxzBKjTyrErv+eRdovsovsNg0ZDcCBm1YvaeDJBBJR9jBqt1UFPNbUtOpLLkb05MZuzuFFrD21AiRmjTdjm1jTSY9q8k7srt3Zx7UdoEwNpblxXYM4QBAPiIJ1JIAEA61HUmoK7JaFF1p5UZvjeKDEXDdFpbZLAwDOojeAJmNdOdY9XEtybsfSYfBRhTSzXInE+JsClyFPdsGjWDGsHyO1e0MRKMtj3EYSM6dm2a7wTFtew1m64Aa5aR2CzALKCQJ5a1srY+WmkpNIXbVm6Dcs51tquZFjfw+O2f4DG42qRWL8JU2lKzb4+ujImGxFu1jLVwOzG4crHlluf5XVHXevHse4iE3T1SSX2/oyXi4/wCKxX/7F/8A/o9atHuIsYfuIZOxnE2w+FxzJlLFsMsMMwIY3Qwjn4ZrP6QbWqKONupqx27pv0cXC+p2BB6wJM/WsTd2NClVk6HWS3sJOb9ZcnfM3zJk+1fSYKWakiPD1MyuW3Ztz34VRJuKUUdWkFfqPrTGRvC5JWeXU/QPDcILNpLY2RQvrG59zr71nmJJ5ncwe5hf0i+160Tn/wCId10JzZrh1HMTBnl05105Wi1LbT6E8E01KLto/qVOIs4k2CCzw1w/+ry8iAux+tdtw6zbh74nN59Wlpr5fgkdm7AW5e1lgQpPLY6fStHotXbfgvqz5z9QysoJ73b+SJ954YHz/OtZnz0FeLQ+9jVkM3oP9fOvzj9XVc2LjDkl822fY/p+FsI5c2/kkixxy58RYTrcU/w+M/RayeiIZq6NurpAc6+xKIvdueH97hXZQpu2gblvMARmAMqZ2DLKk8pnlXFSSjFylsjunJxloYscdfvg2GDBWkoGAUA7FYIAJ02ObUAVYSpq1Ru/v7kim2skVbk+Px/B0wXBmuJ3jtFy1BLmYjSCs6seQOnLYia8nUSdlpFnkYSeu8kQn4ybWIt3sMIVT4lOnk4bpIj905eYgIJw1fp5EdeMZrKtnv4PwNhwnELV2wHQ6Musg5gQZKn9oHQ+nOol13XKaTlHlpp9yhVUIQcHoxMwGJJxFyZGoA9IBB9wQfetGjfYz6kXkTJ3a0ThLkfhO3Tn7Eae9Tq11c8pO00zN8MsCavMvssVwcYG7eMS922iSDOVZJZTtBaVI/YqrOV60Y8idRtTbKm1tVohNitWf/oWGO8Cyw1j4nHPrDVhVn/PLzZdp7Im3FDWgrFCzQo7xCtzUgCCujb1zrwJ+Gg6KIqEhFz7QrGfA3OqsjfzKD9Car4pXpMu9HStiI++BmOHOpHkD/T+lYb11PrFpoc+LL+rb0r2nucVO6zZ+ALGFsDpZtj+Va+iWx8XLvMpu02HS3eS8VY5gFAH/qLLJ8xnX5V3FlvCTm7wTS/GzIHErD3LZFtFtJuGOhyPrP8AdeDtXpYahtNuT5eK/KMdxzlr99m+I3rhb94u0/WtSj3ETUO6i34L/wDa4r/rYb/DiDWZ0nsjPx+skfcmcHKRoNTrA2GsCdyOXOsXMoK7KlOnOcssSlxWCNruiSDnViY6h3H+HLW/0dK8NDUwsHBKLLHstie7xuFfpeQezHIT7Bp9qu1lenInxSbps/Q158qk9AT8qyDEPztwzDd6ouWWhxYQuoiQ5yzoTrq24+U61K3ZKMlfUnSesou2iImJwWI7q0ru+VmJ8RaIkb54javJSjmk7HnbyxV16W+xL7MIO7dhqDcbXrEa+msexrW6MfeXl9z5n9Qw0py/+l9C34dh1u4mzbf4XuKp9zFXMXJxpNozejoqVaMWP3ZPCNas5X0YMwb1BIP5V+WdO1+ux85r3ZJH2uAodRho0/P6s5XuJLax+HzbM5SehZSoP8RA/vVb6AoucpSXBX+ZJi6qgop8Xb5D7X0ZAQeOj/hr3/Tf8jUOIV6UvJnUd0Zb22wRsBcRbtoRcIzMVnJd0CtEjR4A/ej8VZPQmLz3oTeq28V+V9PItVNNdfQVMZi7+JIv6qQYcHTfooA0adwBOoJiK+ijGnC8W78iF1JPWCsuKJF3B2sIousJS4Jyfenkz9I6ecayZjcpVHb/AGR6oRhr/q+P4InZrjF3DPdDGbVwFjvoAI7xQNyNAQNwI3UCpYVFTd+HHzKeIoOurceHkNnG8i49jZYNbuJZZGUggp3aKCDsdFGvnXVKTKOMjbYsOM+LDXPND+VXVwKVN9pGaMDoq7kgAdSdB9aut2V2aSTbsh17fYP9F4fhcOpaO8BPiVkbKj5mUjUEswYjq1Z2Gees5Mt1kowSEB2hSegrUKhvfG8GLPCltcraYdNQT8LWhrz5V87mcqjZfjpY9YQNlsx3mUvb2ZXt6EHc6geVeviSSGqoiIq+1NrNg8QOfdOR6gEj6io6yvTkvBk+Fdq8H4r6mRDRlPt/r5V8+tj7NhxBZRvSkdziWzNg7OPmwmGPWzaP8i19HHY+KmrSZ14thTctMqmHiUJ5ONVPpIFdIQklJNiqjK6Zr1yYBJtrvkbRlIHNWnkK6NWEm3/FHfj4rb4mO44Dv78bd9dj0ztFalLuImpbalxwK4v6NfRt3uLlHPMqmD6DOfy51h9MuTnTjHzflr+Sli5JSd+WnxI+KvtbRiNN/cb67zqPoOlUIRUlaSM3M4u8We+0tjLYwkxmRcjGZliqkk69VP1rbwekrGvBZVFFK9wqMy/Euo9RqPrWk1fQtzWaLR+h+P4v/gL91f8A8e4y/wABIrGS1MC2pg72bdxbzKwtuAiMrEKJjlOhEiRqPepE3FxjLVakzV1KUdPf9kDiGFy913l1SFUmAVJ5nZSevUVwpJpuKPZqV0pMveCWsuFsGIzBjHQZtJ84g+9afRj/AJJowf1DF/taTtxf0/ol4C5kxNhvw3rRPpnWfpWlilejLyMHo+Vq8PM1Dh5lM34iW+ZJ/rX43iZZ605eLP0RLRCB2xYtd0JBUaEcjP8A4r7X9JUbwqSfgvqfOfqCs4SppeL+hqXZnioxWGtXubL4x0caMPTMDHlFXatN05uJeoVVVpqa4nfjQnD3h/7T/wCE1XrK9OS8GTLcobllbmHyuAyskEHmK+BjOUKmaLs0zQ3Mw4jjLuDu+CyIYN4gpJdASpIOsODvodYPMV99hJfuKMZN2/JXlNQe1+a4eehXYfh7u8OS1q5qNSYJnVjOg3BEzuumhqy5K3Y3RHZt2n3eHgeONlba/oohiSMlwbTyAI+4OR/pIrmHa/k4cTqd4diW/D3zIuBxBwZQ3ASJIKiZy83QcxmJ8PuOlSQqZZX4FPEYbPDTdGg4jEK+FLKQyshgjY6Vdust0Yii4zysXPs+4cb2LzwxFkSMsZs50BAPxQJJHmtSYypaGXmbVCN3dnv7U8WGxNq2AB3dskwht6ueak7gIP4q5wMdHI6xMtUig7P4Lv8AE4e1E57qAj9mQW/lDH2q3WllpyfgV4q7RuvbtowT/v2ucf8AMTY9awIrUurcgcOjPYBCZsw3R0fQE7Dwn1rt7Mkew4VERHDHpmtODsUYfMGvJbHUO8jE83gB9D+VfNxPuZHfECVPpROxx4Gn9hb2bh+G/ZtKn8Hg/wC2voqfcR8biFarLzZe12QidxdkwuJJFsNnBu68tQtwR+14W9ZrrgaOGUqsMrlZe2jF8aZvXj1u3D82atWl3EW6PdRacEweazduAwyuB10IHLrJH1rC6VqNYiMfD7lDHRv2uRGxbi4VtEQcwD6yCJG3z8qpU4tSvfRlajTjN68B57cdnltcLN5oN3vLTEiYAZsmVZ5Q+vWPIAbGH76LKrOdVLgZryrVRqLY2VrhudnwDu2EW3PqBbn+tZE++zCnpN25mSYu/bupd7wEXe9ALKAQdxMSpEgnnEnauk3CS14Hbhni3xuV/FzbtXCFBZhbAGYQBIA/ESfpXEZOUdRUhkmxzu2sljDAckQEnckrM/Q/Or3Rb/ll5GZ+pIWwlPz+zIdxJIHUgfWtbFO1Gb8H9D5PB/5oea+prOGEWx6V+K63dz9Je5n/ABkZrlw9CB9J/rX6T+lYpYR+L+yPjf1HK+IiuS+7Ln7LuJFb13Dbq6m6vkwyq3zBX+HzrQ6TppNTJehq7cXTZouOWbTjqjD6GsiXdZurcXcCZsr+7X57PvM0OIsW+FriWcOR4XK25EhTvJEiQSxkaSDuNCPqoY79rhaUWr5tb+rKChKWIlJPbS3MQsVxW5nbCMECG4yZU+EOGKHlLKSOe45TEb0IqUes9STrNciXk3rYlcG4WpNy3dJbICc3PTN4RPI5Trv6SQfKtTacdFyFOnm7L1fMq77HE3+6eJT4COQBAUegka+voPdIQzLjwErzlkf+vHmc3xtyxfe1bIgLlcH4W8Ilh+F/MbwJmvYScO0ivWowqtXWvM0j7N8Ov6MAsFmlmDqCCZiQQQVOgGm4UVLVq9ZLOSwioRM04vjTfxF26dM7mBqYUeFRqT90DnWrhopU1YpVJZpXHD7IMALmPNw/8m2zD95vAP5S3zFV8fO1NR5nVJdo0v7QDGCf9+15/wDMTkd6yod4sx3IvDEZbuHUyBJMB3K/A33SNPSaklqiR6pjbUJ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拍手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196" y="2807171"/>
            <a:ext cx="4517607" cy="351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204</Words>
  <Application>Microsoft Office PowerPoint</Application>
  <PresentationFormat>画面に合わせる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HGP創英角ﾎﾟｯﾌﾟ体</vt:lpstr>
      <vt:lpstr>HGS創英角ｺﾞｼｯｸUB</vt:lpstr>
      <vt:lpstr>ＭＳ Ｐゴシック</vt:lpstr>
      <vt:lpstr>Arial</vt:lpstr>
      <vt:lpstr>Calibri</vt:lpstr>
      <vt:lpstr>Wingdings</vt:lpstr>
      <vt:lpstr>Office Theme</vt:lpstr>
      <vt:lpstr>シンポジウム2015 の目的</vt:lpstr>
      <vt:lpstr>やっぱり家が一番よか‼　なぜ?</vt:lpstr>
      <vt:lpstr>唯一の存在であることを感じるには❓</vt:lpstr>
      <vt:lpstr>唯一の存在であることを感じるには❓</vt:lpstr>
      <vt:lpstr>やっぱり家が一番よか‼　なぜか</vt:lpstr>
      <vt:lpstr>ちょっとだけ家に帰りたい</vt:lpstr>
      <vt:lpstr>PowerPoint プレゼンテーション</vt:lpstr>
      <vt:lpstr>ご参加　有難うございました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hirokiito</dc:creator>
  <cp:lastModifiedBy>hiroaocli</cp:lastModifiedBy>
  <cp:revision>69</cp:revision>
  <dcterms:created xsi:type="dcterms:W3CDTF">2006-08-16T00:00:00Z</dcterms:created>
  <dcterms:modified xsi:type="dcterms:W3CDTF">2016-01-11T05:03:32Z</dcterms:modified>
</cp:coreProperties>
</file>